
<file path=[Content_Types].xml><?xml version="1.0" encoding="utf-8"?>
<Types xmlns="http://schemas.openxmlformats.org/package/2006/content-types">
  <Default Extension="gif" ContentType="image/gif"/>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5" r:id="rId1"/>
  </p:sldMasterIdLst>
  <p:notesMasterIdLst>
    <p:notesMasterId r:id="rId50"/>
  </p:notesMasterIdLst>
  <p:sldIdLst>
    <p:sldId id="256" r:id="rId2"/>
    <p:sldId id="257" r:id="rId3"/>
    <p:sldId id="258" r:id="rId4"/>
    <p:sldId id="259" r:id="rId5"/>
    <p:sldId id="260" r:id="rId6"/>
    <p:sldId id="266" r:id="rId7"/>
    <p:sldId id="261" r:id="rId8"/>
    <p:sldId id="454" r:id="rId9"/>
    <p:sldId id="572" r:id="rId10"/>
    <p:sldId id="573" r:id="rId11"/>
    <p:sldId id="574" r:id="rId12"/>
    <p:sldId id="575" r:id="rId13"/>
    <p:sldId id="571" r:id="rId14"/>
    <p:sldId id="262" r:id="rId15"/>
    <p:sldId id="449" r:id="rId16"/>
    <p:sldId id="348" r:id="rId17"/>
    <p:sldId id="459" r:id="rId18"/>
    <p:sldId id="460" r:id="rId19"/>
    <p:sldId id="461" r:id="rId20"/>
    <p:sldId id="462" r:id="rId21"/>
    <p:sldId id="463" r:id="rId22"/>
    <p:sldId id="464" r:id="rId23"/>
    <p:sldId id="465" r:id="rId24"/>
    <p:sldId id="466" r:id="rId25"/>
    <p:sldId id="543" r:id="rId26"/>
    <p:sldId id="548" r:id="rId27"/>
    <p:sldId id="549" r:id="rId28"/>
    <p:sldId id="550" r:id="rId29"/>
    <p:sldId id="551" r:id="rId30"/>
    <p:sldId id="552" r:id="rId31"/>
    <p:sldId id="553" r:id="rId32"/>
    <p:sldId id="554" r:id="rId33"/>
    <p:sldId id="555" r:id="rId34"/>
    <p:sldId id="556" r:id="rId35"/>
    <p:sldId id="557" r:id="rId36"/>
    <p:sldId id="558" r:id="rId37"/>
    <p:sldId id="559" r:id="rId38"/>
    <p:sldId id="560" r:id="rId39"/>
    <p:sldId id="561" r:id="rId40"/>
    <p:sldId id="562" r:id="rId41"/>
    <p:sldId id="564" r:id="rId42"/>
    <p:sldId id="563" r:id="rId43"/>
    <p:sldId id="565" r:id="rId44"/>
    <p:sldId id="566" r:id="rId45"/>
    <p:sldId id="567" r:id="rId46"/>
    <p:sldId id="568" r:id="rId47"/>
    <p:sldId id="569" r:id="rId48"/>
    <p:sldId id="499" r:id="rId49"/>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370" autoAdjust="0"/>
    <p:restoredTop sz="94558"/>
  </p:normalViewPr>
  <p:slideViewPr>
    <p:cSldViewPr snapToGrid="0" snapToObjects="1">
      <p:cViewPr varScale="1">
        <p:scale>
          <a:sx n="121" d="100"/>
          <a:sy n="121" d="100"/>
        </p:scale>
        <p:origin x="712" y="168"/>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799" cy="457200"/>
          </a:xfrm>
          <a:prstGeom prst="rect">
            <a:avLst/>
          </a:prstGeom>
          <a:noFill/>
          <a:ln>
            <a:noFill/>
          </a:ln>
        </p:spPr>
        <p:txBody>
          <a:bodyPr lIns="91425" tIns="91425" rIns="91425" bIns="91425" anchor="t" anchorCtr="0"/>
          <a:lstStyle>
            <a:lvl1pPr marL="0" marR="0" lvl="0" indent="0" algn="l" rtl="0">
              <a:spcBef>
                <a:spcPts val="0"/>
              </a:spcBef>
              <a:spcAft>
                <a:spcPts val="0"/>
              </a:spcAft>
              <a:defRPr sz="1200" b="0" i="0" u="none" strike="noStrike" cap="none">
                <a:solidFill>
                  <a:schemeClr val="dk1"/>
                </a:solidFill>
                <a:latin typeface="Arial"/>
                <a:ea typeface="Arial"/>
                <a:cs typeface="Arial"/>
                <a:sym typeface="Arial"/>
              </a:defRPr>
            </a:lvl1pPr>
            <a:lvl2pPr marL="457200" marR="0" lvl="1" indent="0" algn="l" rtl="0">
              <a:spcBef>
                <a:spcPts val="0"/>
              </a:spcBef>
              <a:spcAft>
                <a:spcPts val="0"/>
              </a:spcAft>
              <a:defRPr sz="24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defRPr sz="24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defRPr sz="24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defRPr sz="2400" b="0" i="0" u="none" strike="noStrike" cap="none">
                <a:solidFill>
                  <a:schemeClr val="dk1"/>
                </a:solidFill>
                <a:latin typeface="Arial"/>
                <a:ea typeface="Arial"/>
                <a:cs typeface="Arial"/>
                <a:sym typeface="Arial"/>
              </a:defRPr>
            </a:lvl5pPr>
            <a:lvl6pPr marL="2286000" marR="0" lvl="5" indent="0" algn="l" rtl="0">
              <a:spcBef>
                <a:spcPts val="0"/>
              </a:spcBef>
              <a:defRPr sz="2400" b="0" i="0" u="none" strike="noStrike" cap="none">
                <a:solidFill>
                  <a:schemeClr val="dk1"/>
                </a:solidFill>
                <a:latin typeface="Arial"/>
                <a:ea typeface="Arial"/>
                <a:cs typeface="Arial"/>
                <a:sym typeface="Arial"/>
              </a:defRPr>
            </a:lvl6pPr>
            <a:lvl7pPr marL="2743200" marR="0" lvl="6" indent="0" algn="l" rtl="0">
              <a:spcBef>
                <a:spcPts val="0"/>
              </a:spcBef>
              <a:defRPr sz="2400" b="0" i="0" u="none" strike="noStrike" cap="none">
                <a:solidFill>
                  <a:schemeClr val="dk1"/>
                </a:solidFill>
                <a:latin typeface="Arial"/>
                <a:ea typeface="Arial"/>
                <a:cs typeface="Arial"/>
                <a:sym typeface="Arial"/>
              </a:defRPr>
            </a:lvl7pPr>
            <a:lvl8pPr marL="3200400" marR="0" lvl="7" indent="0" algn="l" rtl="0">
              <a:spcBef>
                <a:spcPts val="0"/>
              </a:spcBef>
              <a:defRPr sz="2400" b="0" i="0" u="none" strike="noStrike" cap="none">
                <a:solidFill>
                  <a:schemeClr val="dk1"/>
                </a:solidFill>
                <a:latin typeface="Arial"/>
                <a:ea typeface="Arial"/>
                <a:cs typeface="Arial"/>
                <a:sym typeface="Arial"/>
              </a:defRPr>
            </a:lvl8pPr>
            <a:lvl9pPr marL="3657600" marR="0" lvl="8" indent="0" algn="l" rtl="0">
              <a:spcBef>
                <a:spcPts val="0"/>
              </a:spcBef>
              <a:defRPr sz="2400" b="0" i="0" u="none" strike="noStrike" cap="none">
                <a:solidFill>
                  <a:schemeClr val="dk1"/>
                </a:solidFill>
                <a:latin typeface="Arial"/>
                <a:ea typeface="Arial"/>
                <a:cs typeface="Arial"/>
                <a:sym typeface="Arial"/>
              </a:defRPr>
            </a:lvl9pPr>
          </a:lstStyle>
          <a:p>
            <a:endParaRPr/>
          </a:p>
        </p:txBody>
      </p:sp>
      <p:sp>
        <p:nvSpPr>
          <p:cNvPr id="4" name="Shape 4"/>
          <p:cNvSpPr txBox="1">
            <a:spLocks noGrp="1"/>
          </p:cNvSpPr>
          <p:nvPr>
            <p:ph type="dt" idx="10"/>
          </p:nvPr>
        </p:nvSpPr>
        <p:spPr>
          <a:xfrm>
            <a:off x="3884612" y="0"/>
            <a:ext cx="2971799" cy="457200"/>
          </a:xfrm>
          <a:prstGeom prst="rect">
            <a:avLst/>
          </a:prstGeom>
          <a:noFill/>
          <a:ln>
            <a:noFill/>
          </a:ln>
        </p:spPr>
        <p:txBody>
          <a:bodyPr lIns="91425" tIns="91425" rIns="91425" bIns="91425" anchor="t" anchorCtr="0"/>
          <a:lstStyle>
            <a:lvl1pPr marL="0" marR="0" lvl="0" indent="0" algn="r" rtl="0">
              <a:spcBef>
                <a:spcPts val="0"/>
              </a:spcBef>
              <a:spcAft>
                <a:spcPts val="0"/>
              </a:spcAft>
              <a:defRPr sz="1200" b="0" i="0" u="none" strike="noStrike" cap="none">
                <a:solidFill>
                  <a:schemeClr val="dk1"/>
                </a:solidFill>
                <a:latin typeface="Arial"/>
                <a:ea typeface="Arial"/>
                <a:cs typeface="Arial"/>
                <a:sym typeface="Arial"/>
              </a:defRPr>
            </a:lvl1pPr>
            <a:lvl2pPr marL="457200" marR="0" lvl="1" indent="0" algn="l" rtl="0">
              <a:spcBef>
                <a:spcPts val="0"/>
              </a:spcBef>
              <a:spcAft>
                <a:spcPts val="0"/>
              </a:spcAft>
              <a:defRPr sz="24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defRPr sz="24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defRPr sz="24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defRPr sz="2400" b="0" i="0" u="none" strike="noStrike" cap="none">
                <a:solidFill>
                  <a:schemeClr val="dk1"/>
                </a:solidFill>
                <a:latin typeface="Arial"/>
                <a:ea typeface="Arial"/>
                <a:cs typeface="Arial"/>
                <a:sym typeface="Arial"/>
              </a:defRPr>
            </a:lvl5pPr>
            <a:lvl6pPr marL="2286000" marR="0" lvl="5" indent="0" algn="l" rtl="0">
              <a:spcBef>
                <a:spcPts val="0"/>
              </a:spcBef>
              <a:defRPr sz="2400" b="0" i="0" u="none" strike="noStrike" cap="none">
                <a:solidFill>
                  <a:schemeClr val="dk1"/>
                </a:solidFill>
                <a:latin typeface="Arial"/>
                <a:ea typeface="Arial"/>
                <a:cs typeface="Arial"/>
                <a:sym typeface="Arial"/>
              </a:defRPr>
            </a:lvl6pPr>
            <a:lvl7pPr marL="2743200" marR="0" lvl="6" indent="0" algn="l" rtl="0">
              <a:spcBef>
                <a:spcPts val="0"/>
              </a:spcBef>
              <a:defRPr sz="2400" b="0" i="0" u="none" strike="noStrike" cap="none">
                <a:solidFill>
                  <a:schemeClr val="dk1"/>
                </a:solidFill>
                <a:latin typeface="Arial"/>
                <a:ea typeface="Arial"/>
                <a:cs typeface="Arial"/>
                <a:sym typeface="Arial"/>
              </a:defRPr>
            </a:lvl7pPr>
            <a:lvl8pPr marL="3200400" marR="0" lvl="7" indent="0" algn="l" rtl="0">
              <a:spcBef>
                <a:spcPts val="0"/>
              </a:spcBef>
              <a:defRPr sz="2400" b="0" i="0" u="none" strike="noStrike" cap="none">
                <a:solidFill>
                  <a:schemeClr val="dk1"/>
                </a:solidFill>
                <a:latin typeface="Arial"/>
                <a:ea typeface="Arial"/>
                <a:cs typeface="Arial"/>
                <a:sym typeface="Arial"/>
              </a:defRPr>
            </a:lvl8pPr>
            <a:lvl9pPr marL="3657600" marR="0" lvl="8" indent="0" algn="l" rtl="0">
              <a:spcBef>
                <a:spcPts val="0"/>
              </a:spcBef>
              <a:defRPr sz="2400" b="0" i="0" u="none" strike="noStrike" cap="none">
                <a:solidFill>
                  <a:schemeClr val="dk1"/>
                </a:solidFill>
                <a:latin typeface="Arial"/>
                <a:ea typeface="Arial"/>
                <a:cs typeface="Arial"/>
                <a:sym typeface="Arial"/>
              </a:defRPr>
            </a:lvl9pPr>
          </a:lstStyle>
          <a:p>
            <a:endParaRPr/>
          </a:p>
        </p:txBody>
      </p:sp>
      <p:sp>
        <p:nvSpPr>
          <p:cNvPr id="5" name="Shape 5"/>
          <p:cNvSpPr>
            <a:spLocks noGrp="1" noRot="1" noChangeAspect="1"/>
          </p:cNvSpPr>
          <p:nvPr>
            <p:ph type="sldImg" idx="3"/>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marL="0" marR="0" lvl="0" indent="0" algn="l" rtl="0">
              <a:spcBef>
                <a:spcPts val="0"/>
              </a:spcBef>
              <a:defRPr sz="1200" b="0" i="0" u="none" strike="noStrike" cap="none">
                <a:solidFill>
                  <a:schemeClr val="dk1"/>
                </a:solidFill>
                <a:latin typeface="Calibri"/>
                <a:ea typeface="Calibri"/>
                <a:cs typeface="Calibri"/>
                <a:sym typeface="Calibri"/>
              </a:defRPr>
            </a:lvl1pPr>
            <a:lvl2pPr marL="457200" marR="0" lvl="1" indent="0" algn="l" rtl="0">
              <a:spcBef>
                <a:spcPts val="0"/>
              </a:spcBef>
              <a:defRPr sz="1200" b="0" i="0" u="none" strike="noStrike" cap="none">
                <a:solidFill>
                  <a:schemeClr val="dk1"/>
                </a:solidFill>
                <a:latin typeface="Calibri"/>
                <a:ea typeface="Calibri"/>
                <a:cs typeface="Calibri"/>
                <a:sym typeface="Calibri"/>
              </a:defRPr>
            </a:lvl2pPr>
            <a:lvl3pPr marL="914400" marR="0" lvl="2" indent="0" algn="l" rtl="0">
              <a:spcBef>
                <a:spcPts val="0"/>
              </a:spcBef>
              <a:defRPr sz="1200" b="0" i="0" u="none" strike="noStrike" cap="none">
                <a:solidFill>
                  <a:schemeClr val="dk1"/>
                </a:solidFill>
                <a:latin typeface="Calibri"/>
                <a:ea typeface="Calibri"/>
                <a:cs typeface="Calibri"/>
                <a:sym typeface="Calibri"/>
              </a:defRPr>
            </a:lvl3pPr>
            <a:lvl4pPr marL="1371600" marR="0" lvl="3" indent="0" algn="l" rtl="0">
              <a:spcBef>
                <a:spcPts val="0"/>
              </a:spcBef>
              <a:defRPr sz="1200" b="0" i="0" u="none" strike="noStrike" cap="none">
                <a:solidFill>
                  <a:schemeClr val="dk1"/>
                </a:solidFill>
                <a:latin typeface="Calibri"/>
                <a:ea typeface="Calibri"/>
                <a:cs typeface="Calibri"/>
                <a:sym typeface="Calibri"/>
              </a:defRPr>
            </a:lvl4pPr>
            <a:lvl5pPr marL="1828800" marR="0" lvl="4" indent="0" algn="l" rtl="0">
              <a:spcBef>
                <a:spcPts val="0"/>
              </a:spcBef>
              <a:defRPr sz="1200" b="0" i="0" u="none" strike="noStrike" cap="none">
                <a:solidFill>
                  <a:schemeClr val="dk1"/>
                </a:solidFill>
                <a:latin typeface="Calibri"/>
                <a:ea typeface="Calibri"/>
                <a:cs typeface="Calibri"/>
                <a:sym typeface="Calibri"/>
              </a:defRPr>
            </a:lvl5pPr>
            <a:lvl6pPr marL="2286000" marR="0" lvl="5" indent="0" algn="l" rtl="0">
              <a:spcBef>
                <a:spcPts val="0"/>
              </a:spcBef>
              <a:defRPr sz="1200" b="0" i="0" u="none" strike="noStrike" cap="none">
                <a:solidFill>
                  <a:schemeClr val="dk1"/>
                </a:solidFill>
                <a:latin typeface="Calibri"/>
                <a:ea typeface="Calibri"/>
                <a:cs typeface="Calibri"/>
                <a:sym typeface="Calibri"/>
              </a:defRPr>
            </a:lvl6pPr>
            <a:lvl7pPr marL="2743200" marR="0" lvl="6" indent="0" algn="l" rtl="0">
              <a:spcBef>
                <a:spcPts val="0"/>
              </a:spcBef>
              <a:defRPr sz="1200" b="0" i="0" u="none" strike="noStrike" cap="none">
                <a:solidFill>
                  <a:schemeClr val="dk1"/>
                </a:solidFill>
                <a:latin typeface="Calibri"/>
                <a:ea typeface="Calibri"/>
                <a:cs typeface="Calibri"/>
                <a:sym typeface="Calibri"/>
              </a:defRPr>
            </a:lvl7pPr>
            <a:lvl8pPr marL="3200400" marR="0" lvl="7" indent="0" algn="l" rtl="0">
              <a:spcBef>
                <a:spcPts val="0"/>
              </a:spcBef>
              <a:defRPr sz="1200" b="0" i="0" u="none" strike="noStrike" cap="none">
                <a:solidFill>
                  <a:schemeClr val="dk1"/>
                </a:solidFill>
                <a:latin typeface="Calibri"/>
                <a:ea typeface="Calibri"/>
                <a:cs typeface="Calibri"/>
                <a:sym typeface="Calibri"/>
              </a:defRPr>
            </a:lvl8pPr>
            <a:lvl9pPr marL="3657600" marR="0" lvl="8" indent="0" algn="l" rtl="0">
              <a:spcBef>
                <a:spcPts val="0"/>
              </a:spcBef>
              <a:defRPr sz="1200" b="0" i="0" u="none" strike="noStrike" cap="none">
                <a:solidFill>
                  <a:schemeClr val="dk1"/>
                </a:solidFill>
                <a:latin typeface="Calibri"/>
                <a:ea typeface="Calibri"/>
                <a:cs typeface="Calibri"/>
                <a:sym typeface="Calibri"/>
              </a:defRPr>
            </a:lvl9pPr>
          </a:lstStyle>
          <a:p>
            <a:endParaRPr/>
          </a:p>
        </p:txBody>
      </p:sp>
      <p:sp>
        <p:nvSpPr>
          <p:cNvPr id="7" name="Shape 7"/>
          <p:cNvSpPr txBox="1">
            <a:spLocks noGrp="1"/>
          </p:cNvSpPr>
          <p:nvPr>
            <p:ph type="ftr" idx="11"/>
          </p:nvPr>
        </p:nvSpPr>
        <p:spPr>
          <a:xfrm>
            <a:off x="0" y="8685213"/>
            <a:ext cx="2971799" cy="457200"/>
          </a:xfrm>
          <a:prstGeom prst="rect">
            <a:avLst/>
          </a:prstGeom>
          <a:noFill/>
          <a:ln>
            <a:noFill/>
          </a:ln>
        </p:spPr>
        <p:txBody>
          <a:bodyPr lIns="91425" tIns="91425" rIns="91425" bIns="91425" anchor="b" anchorCtr="0"/>
          <a:lstStyle>
            <a:lvl1pPr marL="0" marR="0" lvl="0" indent="0" algn="l" rtl="0">
              <a:spcBef>
                <a:spcPts val="0"/>
              </a:spcBef>
              <a:spcAft>
                <a:spcPts val="0"/>
              </a:spcAft>
              <a:defRPr sz="1200" b="0" i="0" u="none" strike="noStrike" cap="none">
                <a:solidFill>
                  <a:schemeClr val="dk1"/>
                </a:solidFill>
                <a:latin typeface="Arial"/>
                <a:ea typeface="Arial"/>
                <a:cs typeface="Arial"/>
                <a:sym typeface="Arial"/>
              </a:defRPr>
            </a:lvl1pPr>
            <a:lvl2pPr marL="457200" marR="0" lvl="1" indent="0" algn="l" rtl="0">
              <a:spcBef>
                <a:spcPts val="0"/>
              </a:spcBef>
              <a:spcAft>
                <a:spcPts val="0"/>
              </a:spcAft>
              <a:defRPr sz="24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defRPr sz="24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defRPr sz="24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defRPr sz="2400" b="0" i="0" u="none" strike="noStrike" cap="none">
                <a:solidFill>
                  <a:schemeClr val="dk1"/>
                </a:solidFill>
                <a:latin typeface="Arial"/>
                <a:ea typeface="Arial"/>
                <a:cs typeface="Arial"/>
                <a:sym typeface="Arial"/>
              </a:defRPr>
            </a:lvl5pPr>
            <a:lvl6pPr marL="2286000" marR="0" lvl="5" indent="0" algn="l" rtl="0">
              <a:spcBef>
                <a:spcPts val="0"/>
              </a:spcBef>
              <a:defRPr sz="2400" b="0" i="0" u="none" strike="noStrike" cap="none">
                <a:solidFill>
                  <a:schemeClr val="dk1"/>
                </a:solidFill>
                <a:latin typeface="Arial"/>
                <a:ea typeface="Arial"/>
                <a:cs typeface="Arial"/>
                <a:sym typeface="Arial"/>
              </a:defRPr>
            </a:lvl6pPr>
            <a:lvl7pPr marL="2743200" marR="0" lvl="6" indent="0" algn="l" rtl="0">
              <a:spcBef>
                <a:spcPts val="0"/>
              </a:spcBef>
              <a:defRPr sz="2400" b="0" i="0" u="none" strike="noStrike" cap="none">
                <a:solidFill>
                  <a:schemeClr val="dk1"/>
                </a:solidFill>
                <a:latin typeface="Arial"/>
                <a:ea typeface="Arial"/>
                <a:cs typeface="Arial"/>
                <a:sym typeface="Arial"/>
              </a:defRPr>
            </a:lvl7pPr>
            <a:lvl8pPr marL="3200400" marR="0" lvl="7" indent="0" algn="l" rtl="0">
              <a:spcBef>
                <a:spcPts val="0"/>
              </a:spcBef>
              <a:defRPr sz="2400" b="0" i="0" u="none" strike="noStrike" cap="none">
                <a:solidFill>
                  <a:schemeClr val="dk1"/>
                </a:solidFill>
                <a:latin typeface="Arial"/>
                <a:ea typeface="Arial"/>
                <a:cs typeface="Arial"/>
                <a:sym typeface="Arial"/>
              </a:defRPr>
            </a:lvl8pPr>
            <a:lvl9pPr marL="3657600" marR="0" lvl="8" indent="0" algn="l" rtl="0">
              <a:spcBef>
                <a:spcPts val="0"/>
              </a:spcBef>
              <a:defRPr sz="2400" b="0" i="0" u="none" strike="noStrike" cap="none">
                <a:solidFill>
                  <a:schemeClr val="dk1"/>
                </a:solidFill>
                <a:latin typeface="Arial"/>
                <a:ea typeface="Arial"/>
                <a:cs typeface="Arial"/>
                <a:sym typeface="Arial"/>
              </a:defRPr>
            </a:lvl9pPr>
          </a:lstStyle>
          <a:p>
            <a:endParaRPr/>
          </a:p>
        </p:txBody>
      </p:sp>
      <p:sp>
        <p:nvSpPr>
          <p:cNvPr id="8" name="Shape 8"/>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spcAft>
                <a:spcPts val="0"/>
              </a:spcAft>
              <a:buSzPct val="25000"/>
              <a:buNone/>
            </a:pPr>
            <a:fld id="{00000000-1234-1234-1234-123412341234}" type="slidenum">
              <a:rPr lang="en-US" sz="1200" b="0" i="0" u="none" strike="noStrike" cap="none">
                <a:solidFill>
                  <a:schemeClr val="dk1"/>
                </a:solidFill>
                <a:latin typeface="Arial"/>
                <a:ea typeface="Arial"/>
                <a:cs typeface="Arial"/>
                <a:sym typeface="Arial"/>
              </a:rPr>
              <a:t>‹#›</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29273346"/>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Shape 5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55" name="Shape 5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Shape 11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1" name="Shape 11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dirty="0"/>
          </a:p>
        </p:txBody>
      </p:sp>
      <p:sp>
        <p:nvSpPr>
          <p:cNvPr id="112" name="Shape 112"/>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14</a:t>
            </a:fld>
            <a:endParaRPr lang="en-US"/>
          </a:p>
        </p:txBody>
      </p:sp>
    </p:spTree>
    <p:extLst>
      <p:ext uri="{BB962C8B-B14F-4D97-AF65-F5344CB8AC3E}">
        <p14:creationId xmlns:p14="http://schemas.microsoft.com/office/powerpoint/2010/main" val="32019901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Shape 11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1" name="Shape 11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dirty="0"/>
          </a:p>
        </p:txBody>
      </p:sp>
      <p:sp>
        <p:nvSpPr>
          <p:cNvPr id="112" name="Shape 112"/>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15</a:t>
            </a:fld>
            <a:endParaRPr lang="en-US"/>
          </a:p>
        </p:txBody>
      </p:sp>
    </p:spTree>
    <p:extLst>
      <p:ext uri="{BB962C8B-B14F-4D97-AF65-F5344CB8AC3E}">
        <p14:creationId xmlns:p14="http://schemas.microsoft.com/office/powerpoint/2010/main" val="21604400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Shape 11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1" name="Shape 11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dirty="0"/>
          </a:p>
        </p:txBody>
      </p:sp>
      <p:sp>
        <p:nvSpPr>
          <p:cNvPr id="112" name="Shape 112"/>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16</a:t>
            </a:fld>
            <a:endParaRPr lang="en-US"/>
          </a:p>
        </p:txBody>
      </p:sp>
    </p:spTree>
    <p:extLst>
      <p:ext uri="{BB962C8B-B14F-4D97-AF65-F5344CB8AC3E}">
        <p14:creationId xmlns:p14="http://schemas.microsoft.com/office/powerpoint/2010/main" val="22684527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SzPct val="25000"/>
              <a:buNone/>
            </a:pPr>
            <a:fld id="{00000000-1234-1234-1234-123412341234}" type="slidenum">
              <a:rPr lang="en-US" sz="1200" b="0" i="0" u="none" strike="noStrike" cap="none" smtClean="0">
                <a:solidFill>
                  <a:schemeClr val="dk1"/>
                </a:solidFill>
                <a:latin typeface="Arial"/>
                <a:ea typeface="Arial"/>
                <a:cs typeface="Arial"/>
                <a:sym typeface="Arial"/>
              </a:rPr>
              <a:t>24</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9893015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Shape 6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61" name="Shape 6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87312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Shape 6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7" name="Shape 67"/>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p:txBody>
      </p:sp>
      <p:sp>
        <p:nvSpPr>
          <p:cNvPr id="68" name="Shape 68"/>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spcAft>
                <a:spcPts val="0"/>
              </a:spcAft>
              <a:buSzPct val="25000"/>
              <a:buNone/>
            </a:pPr>
            <a:fld id="{00000000-1234-1234-1234-123412341234}" type="slidenum">
              <a:rPr lang="en-US" sz="1200" b="0" i="0" u="none" strike="noStrike" cap="none">
                <a:solidFill>
                  <a:schemeClr val="dk1"/>
                </a:solidFill>
                <a:latin typeface="Arial"/>
                <a:ea typeface="Arial"/>
                <a:cs typeface="Arial"/>
                <a:sym typeface="Arial"/>
              </a:rPr>
              <a:t>3</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507318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Shape 8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0" name="Shape 9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91" name="Shape 91"/>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4</a:t>
            </a:fld>
            <a:endParaRPr lang="en-US"/>
          </a:p>
        </p:txBody>
      </p:sp>
    </p:spTree>
    <p:extLst>
      <p:ext uri="{BB962C8B-B14F-4D97-AF65-F5344CB8AC3E}">
        <p14:creationId xmlns:p14="http://schemas.microsoft.com/office/powerpoint/2010/main" val="24347817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Shape 9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
        <p:nvSpPr>
          <p:cNvPr id="97" name="Shape 9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823871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Shape 9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97" name="Shape 9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224738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Shape 10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4" name="Shape 10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05" name="Shape 105"/>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7</a:t>
            </a:fld>
            <a:endParaRPr lang="en-US"/>
          </a:p>
        </p:txBody>
      </p:sp>
    </p:spTree>
    <p:extLst>
      <p:ext uri="{BB962C8B-B14F-4D97-AF65-F5344CB8AC3E}">
        <p14:creationId xmlns:p14="http://schemas.microsoft.com/office/powerpoint/2010/main" val="30601113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Shape 5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55" name="Shape 5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825650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Shape 5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55" name="Shape 5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8429356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17"/>
        <p:cNvGrpSpPr/>
        <p:nvPr/>
      </p:nvGrpSpPr>
      <p:grpSpPr>
        <a:xfrm>
          <a:off x="0" y="0"/>
          <a:ext cx="0" cy="0"/>
          <a:chOff x="0" y="0"/>
          <a:chExt cx="0" cy="0"/>
        </a:xfrm>
      </p:grpSpPr>
      <p:pic>
        <p:nvPicPr>
          <p:cNvPr id="18" name="Shape 18"/>
          <p:cNvPicPr preferRelativeResize="0"/>
          <p:nvPr/>
        </p:nvPicPr>
        <p:blipFill rotWithShape="1">
          <a:blip r:embed="rId2">
            <a:alphaModFix/>
          </a:blip>
          <a:srcRect/>
          <a:stretch/>
        </p:blipFill>
        <p:spPr>
          <a:xfrm>
            <a:off x="0" y="1841500"/>
            <a:ext cx="9144000" cy="3150371"/>
          </a:xfrm>
          <a:prstGeom prst="rect">
            <a:avLst/>
          </a:prstGeom>
          <a:noFill/>
          <a:ln>
            <a:noFill/>
          </a:ln>
        </p:spPr>
      </p:pic>
      <p:sp>
        <p:nvSpPr>
          <p:cNvPr id="19" name="Shape 19"/>
          <p:cNvSpPr txBox="1">
            <a:spLocks noGrp="1"/>
          </p:cNvSpPr>
          <p:nvPr>
            <p:ph type="ctrTitle"/>
          </p:nvPr>
        </p:nvSpPr>
        <p:spPr>
          <a:xfrm>
            <a:off x="304800" y="2209800"/>
            <a:ext cx="7772400" cy="762000"/>
          </a:xfrm>
          <a:prstGeom prst="rect">
            <a:avLst/>
          </a:prstGeom>
          <a:noFill/>
          <a:ln>
            <a:noFill/>
          </a:ln>
        </p:spPr>
        <p:txBody>
          <a:bodyPr lIns="91425" tIns="91425" rIns="91425" bIns="91425" anchor="ctr" anchorCtr="0"/>
          <a:lstStyle>
            <a:lvl1pPr marL="0" marR="0" lvl="0" indent="0" algn="l" rtl="0">
              <a:spcBef>
                <a:spcPts val="0"/>
              </a:spcBef>
              <a:spcAft>
                <a:spcPts val="0"/>
              </a:spcAft>
              <a:defRPr sz="4400" b="0" i="0" u="none" strike="noStrike" cap="none">
                <a:solidFill>
                  <a:schemeClr val="lt1"/>
                </a:solidFill>
                <a:latin typeface="Arial"/>
                <a:ea typeface="Arial"/>
                <a:cs typeface="Arial"/>
                <a:sym typeface="Arial"/>
              </a:defRPr>
            </a:lvl1pPr>
            <a:lvl2pPr marL="0" marR="0" lvl="1" indent="0" algn="l" rtl="0">
              <a:spcBef>
                <a:spcPts val="0"/>
              </a:spcBef>
              <a:spcAft>
                <a:spcPts val="0"/>
              </a:spcAft>
              <a:defRPr sz="3800" b="0" i="0" u="none" strike="noStrike" cap="none">
                <a:solidFill>
                  <a:schemeClr val="hlink"/>
                </a:solidFill>
                <a:latin typeface="Arial"/>
                <a:ea typeface="Arial"/>
                <a:cs typeface="Arial"/>
                <a:sym typeface="Arial"/>
              </a:defRPr>
            </a:lvl2pPr>
            <a:lvl3pPr marL="0" marR="0" lvl="2" indent="0" algn="l" rtl="0">
              <a:spcBef>
                <a:spcPts val="0"/>
              </a:spcBef>
              <a:spcAft>
                <a:spcPts val="0"/>
              </a:spcAft>
              <a:defRPr sz="3800" b="0" i="0" u="none" strike="noStrike" cap="none">
                <a:solidFill>
                  <a:schemeClr val="hlink"/>
                </a:solidFill>
                <a:latin typeface="Arial"/>
                <a:ea typeface="Arial"/>
                <a:cs typeface="Arial"/>
                <a:sym typeface="Arial"/>
              </a:defRPr>
            </a:lvl3pPr>
            <a:lvl4pPr marL="0" marR="0" lvl="3" indent="0" algn="l" rtl="0">
              <a:spcBef>
                <a:spcPts val="0"/>
              </a:spcBef>
              <a:spcAft>
                <a:spcPts val="0"/>
              </a:spcAft>
              <a:defRPr sz="3800" b="0" i="0" u="none" strike="noStrike" cap="none">
                <a:solidFill>
                  <a:schemeClr val="hlink"/>
                </a:solidFill>
                <a:latin typeface="Arial"/>
                <a:ea typeface="Arial"/>
                <a:cs typeface="Arial"/>
                <a:sym typeface="Arial"/>
              </a:defRPr>
            </a:lvl4pPr>
            <a:lvl5pPr marL="0" marR="0" lvl="4" indent="0" algn="l" rtl="0">
              <a:spcBef>
                <a:spcPts val="0"/>
              </a:spcBef>
              <a:spcAft>
                <a:spcPts val="0"/>
              </a:spcAft>
              <a:defRPr sz="3800" b="0" i="0" u="none" strike="noStrike" cap="none">
                <a:solidFill>
                  <a:schemeClr val="hlink"/>
                </a:solidFill>
                <a:latin typeface="Arial"/>
                <a:ea typeface="Arial"/>
                <a:cs typeface="Arial"/>
                <a:sym typeface="Arial"/>
              </a:defRPr>
            </a:lvl5pPr>
            <a:lvl6pPr marL="457200" marR="0" lvl="5" indent="0" algn="l" rtl="0">
              <a:spcBef>
                <a:spcPts val="0"/>
              </a:spcBef>
              <a:spcAft>
                <a:spcPts val="0"/>
              </a:spcAft>
              <a:defRPr sz="3800" b="0" i="0" u="none" strike="noStrike" cap="none">
                <a:solidFill>
                  <a:schemeClr val="hlink"/>
                </a:solidFill>
                <a:latin typeface="Arial"/>
                <a:ea typeface="Arial"/>
                <a:cs typeface="Arial"/>
                <a:sym typeface="Arial"/>
              </a:defRPr>
            </a:lvl6pPr>
            <a:lvl7pPr marL="914400" marR="0" lvl="6" indent="0" algn="l" rtl="0">
              <a:spcBef>
                <a:spcPts val="0"/>
              </a:spcBef>
              <a:spcAft>
                <a:spcPts val="0"/>
              </a:spcAft>
              <a:defRPr sz="3800" b="0" i="0" u="none" strike="noStrike" cap="none">
                <a:solidFill>
                  <a:schemeClr val="hlink"/>
                </a:solidFill>
                <a:latin typeface="Arial"/>
                <a:ea typeface="Arial"/>
                <a:cs typeface="Arial"/>
                <a:sym typeface="Arial"/>
              </a:defRPr>
            </a:lvl7pPr>
            <a:lvl8pPr marL="1371600" marR="0" lvl="7" indent="0" algn="l" rtl="0">
              <a:spcBef>
                <a:spcPts val="0"/>
              </a:spcBef>
              <a:spcAft>
                <a:spcPts val="0"/>
              </a:spcAft>
              <a:defRPr sz="3800" b="0" i="0" u="none" strike="noStrike" cap="none">
                <a:solidFill>
                  <a:schemeClr val="hlink"/>
                </a:solidFill>
                <a:latin typeface="Arial"/>
                <a:ea typeface="Arial"/>
                <a:cs typeface="Arial"/>
                <a:sym typeface="Arial"/>
              </a:defRPr>
            </a:lvl8pPr>
            <a:lvl9pPr marL="1828800" marR="0" lvl="8" indent="0" algn="l" rtl="0">
              <a:spcBef>
                <a:spcPts val="0"/>
              </a:spcBef>
              <a:spcAft>
                <a:spcPts val="0"/>
              </a:spcAft>
              <a:defRPr sz="3800" b="0" i="0" u="none" strike="noStrike" cap="none">
                <a:solidFill>
                  <a:schemeClr val="hlink"/>
                </a:solidFill>
                <a:latin typeface="Arial"/>
                <a:ea typeface="Arial"/>
                <a:cs typeface="Arial"/>
                <a:sym typeface="Arial"/>
              </a:defRPr>
            </a:lvl9pPr>
          </a:lstStyle>
          <a:p>
            <a:endParaRPr/>
          </a:p>
        </p:txBody>
      </p:sp>
      <p:sp>
        <p:nvSpPr>
          <p:cNvPr id="20" name="Shape 20"/>
          <p:cNvSpPr txBox="1">
            <a:spLocks noGrp="1"/>
          </p:cNvSpPr>
          <p:nvPr>
            <p:ph type="subTitle" idx="1"/>
          </p:nvPr>
        </p:nvSpPr>
        <p:spPr>
          <a:xfrm>
            <a:off x="1905000" y="4000500"/>
            <a:ext cx="6400799" cy="457200"/>
          </a:xfrm>
          <a:prstGeom prst="rect">
            <a:avLst/>
          </a:prstGeom>
          <a:noFill/>
          <a:ln>
            <a:noFill/>
          </a:ln>
        </p:spPr>
        <p:txBody>
          <a:bodyPr lIns="91425" tIns="91425" rIns="91425" bIns="91425" anchor="ctr" anchorCtr="0"/>
          <a:lstStyle>
            <a:lvl1pPr marL="0" marR="0" lvl="0" indent="0" algn="l" rtl="0">
              <a:spcBef>
                <a:spcPts val="480"/>
              </a:spcBef>
              <a:spcAft>
                <a:spcPts val="0"/>
              </a:spcAft>
              <a:buClr>
                <a:schemeClr val="accent1"/>
              </a:buClr>
              <a:buFont typeface="Noto Symbol"/>
              <a:buNone/>
              <a:defRPr sz="2400" b="0" i="0" u="none" strike="noStrike" cap="none">
                <a:solidFill>
                  <a:schemeClr val="dk1"/>
                </a:solidFill>
                <a:latin typeface="Arial"/>
                <a:ea typeface="Arial"/>
                <a:cs typeface="Arial"/>
                <a:sym typeface="Arial"/>
              </a:defRPr>
            </a:lvl1pPr>
            <a:lvl2pPr marL="742950" marR="0" lvl="1" indent="-139700" algn="l" rtl="0">
              <a:spcBef>
                <a:spcPts val="460"/>
              </a:spcBef>
              <a:spcAft>
                <a:spcPts val="0"/>
              </a:spcAft>
              <a:buClr>
                <a:schemeClr val="accent1"/>
              </a:buClr>
              <a:buFont typeface="Noto Symbol"/>
              <a:buChar char="•"/>
              <a:defRPr sz="2300" b="0" i="0" u="none" strike="noStrike" cap="none">
                <a:solidFill>
                  <a:schemeClr val="dk1"/>
                </a:solidFill>
                <a:latin typeface="Arial"/>
                <a:ea typeface="Arial"/>
                <a:cs typeface="Arial"/>
                <a:sym typeface="Arial"/>
              </a:defRPr>
            </a:lvl2pPr>
            <a:lvl3pPr marL="1143000" marR="0" lvl="2" indent="-95250" algn="l" rtl="0">
              <a:spcBef>
                <a:spcPts val="420"/>
              </a:spcBef>
              <a:spcAft>
                <a:spcPts val="0"/>
              </a:spcAft>
              <a:buClr>
                <a:schemeClr val="accent1"/>
              </a:buClr>
              <a:buFont typeface="Noto Symbol"/>
              <a:buChar char="•"/>
              <a:defRPr sz="2100" b="0" i="0" u="none" strike="noStrike" cap="none">
                <a:solidFill>
                  <a:schemeClr val="dk1"/>
                </a:solidFill>
                <a:latin typeface="Arial"/>
                <a:ea typeface="Arial"/>
                <a:cs typeface="Arial"/>
                <a:sym typeface="Arial"/>
              </a:defRPr>
            </a:lvl3pPr>
            <a:lvl4pPr marL="1600200" marR="0" lvl="3" indent="-114300" algn="l" rtl="0">
              <a:spcBef>
                <a:spcPts val="360"/>
              </a:spcBef>
              <a:spcAft>
                <a:spcPts val="0"/>
              </a:spcAft>
              <a:buClr>
                <a:schemeClr val="accent1"/>
              </a:buClr>
              <a:buFont typeface="Arial"/>
              <a:buChar char="•"/>
              <a:defRPr sz="1800" b="0" i="0" u="none" strike="noStrike" cap="none">
                <a:solidFill>
                  <a:schemeClr val="dk1"/>
                </a:solidFill>
                <a:latin typeface="Arial"/>
                <a:ea typeface="Arial"/>
                <a:cs typeface="Arial"/>
                <a:sym typeface="Arial"/>
              </a:defRPr>
            </a:lvl4pPr>
            <a:lvl5pPr marL="2057400" marR="0" lvl="4" indent="-114300" algn="l" rtl="0">
              <a:spcBef>
                <a:spcPts val="360"/>
              </a:spcBef>
              <a:spcAft>
                <a:spcPts val="0"/>
              </a:spcAft>
              <a:buClr>
                <a:schemeClr val="accent1"/>
              </a:buClr>
              <a:buFont typeface="Noto Symbol"/>
              <a:buChar char="•"/>
              <a:defRPr sz="1800" b="0" i="0" u="none" strike="noStrike" cap="none">
                <a:solidFill>
                  <a:schemeClr val="dk1"/>
                </a:solidFill>
                <a:latin typeface="Arial"/>
                <a:ea typeface="Arial"/>
                <a:cs typeface="Arial"/>
                <a:sym typeface="Arial"/>
              </a:defRPr>
            </a:lvl5pPr>
            <a:lvl6pPr marL="2514600" marR="0" lvl="5" indent="-114300" algn="l" rtl="0">
              <a:spcBef>
                <a:spcPts val="360"/>
              </a:spcBef>
              <a:spcAft>
                <a:spcPts val="0"/>
              </a:spcAft>
              <a:buClr>
                <a:schemeClr val="accent1"/>
              </a:buClr>
              <a:buFont typeface="Noto Symbol"/>
              <a:buChar char="•"/>
              <a:defRPr sz="1800" b="0" i="0" u="none" strike="noStrike" cap="none">
                <a:solidFill>
                  <a:schemeClr val="dk1"/>
                </a:solidFill>
                <a:latin typeface="Arial"/>
                <a:ea typeface="Arial"/>
                <a:cs typeface="Arial"/>
                <a:sym typeface="Arial"/>
              </a:defRPr>
            </a:lvl6pPr>
            <a:lvl7pPr marL="2971800" marR="0" lvl="6" indent="-114300" algn="l" rtl="0">
              <a:spcBef>
                <a:spcPts val="360"/>
              </a:spcBef>
              <a:spcAft>
                <a:spcPts val="0"/>
              </a:spcAft>
              <a:buClr>
                <a:schemeClr val="accent1"/>
              </a:buClr>
              <a:buFont typeface="Noto Symbol"/>
              <a:buChar char="•"/>
              <a:defRPr sz="1800" b="0" i="0" u="none" strike="noStrike" cap="none">
                <a:solidFill>
                  <a:schemeClr val="dk1"/>
                </a:solidFill>
                <a:latin typeface="Arial"/>
                <a:ea typeface="Arial"/>
                <a:cs typeface="Arial"/>
                <a:sym typeface="Arial"/>
              </a:defRPr>
            </a:lvl7pPr>
            <a:lvl8pPr marL="3429000" marR="0" lvl="7" indent="-114300" algn="l" rtl="0">
              <a:spcBef>
                <a:spcPts val="360"/>
              </a:spcBef>
              <a:spcAft>
                <a:spcPts val="0"/>
              </a:spcAft>
              <a:buClr>
                <a:schemeClr val="accent1"/>
              </a:buClr>
              <a:buFont typeface="Noto Symbol"/>
              <a:buChar char="•"/>
              <a:defRPr sz="1800" b="0" i="0" u="none" strike="noStrike" cap="none">
                <a:solidFill>
                  <a:schemeClr val="dk1"/>
                </a:solidFill>
                <a:latin typeface="Arial"/>
                <a:ea typeface="Arial"/>
                <a:cs typeface="Arial"/>
                <a:sym typeface="Arial"/>
              </a:defRPr>
            </a:lvl8pPr>
            <a:lvl9pPr marL="3886200" marR="0" lvl="8" indent="-114300" algn="l" rtl="0">
              <a:spcBef>
                <a:spcPts val="360"/>
              </a:spcBef>
              <a:spcAft>
                <a:spcPts val="0"/>
              </a:spcAft>
              <a:buClr>
                <a:schemeClr val="accent1"/>
              </a:buClr>
              <a:buFont typeface="Noto Symbol"/>
              <a:buChar char="•"/>
              <a:defRPr sz="1800" b="0" i="0" u="none" strike="noStrike" cap="none">
                <a:solidFill>
                  <a:schemeClr val="dk1"/>
                </a:solidFill>
                <a:latin typeface="Arial"/>
                <a:ea typeface="Arial"/>
                <a:cs typeface="Arial"/>
                <a:sym typeface="Arial"/>
              </a:defRPr>
            </a:lvl9pPr>
          </a:lstStyle>
          <a:p>
            <a:endParaRPr/>
          </a:p>
        </p:txBody>
      </p:sp>
      <p:pic>
        <p:nvPicPr>
          <p:cNvPr id="21" name="Shape 21"/>
          <p:cNvPicPr preferRelativeResize="0"/>
          <p:nvPr/>
        </p:nvPicPr>
        <p:blipFill rotWithShape="1">
          <a:blip r:embed="rId3">
            <a:alphaModFix/>
          </a:blip>
          <a:srcRect/>
          <a:stretch/>
        </p:blipFill>
        <p:spPr>
          <a:xfrm>
            <a:off x="0" y="2117"/>
            <a:ext cx="9141883" cy="1293282"/>
          </a:xfrm>
          <a:prstGeom prst="rect">
            <a:avLst/>
          </a:prstGeom>
          <a:noFill/>
          <a:ln>
            <a:noFill/>
          </a:ln>
        </p:spPr>
      </p:pic>
      <p:pic>
        <p:nvPicPr>
          <p:cNvPr id="22" name="Shape 22"/>
          <p:cNvPicPr preferRelativeResize="0"/>
          <p:nvPr/>
        </p:nvPicPr>
        <p:blipFill rotWithShape="1">
          <a:blip r:embed="rId4">
            <a:alphaModFix/>
          </a:blip>
          <a:srcRect/>
          <a:stretch/>
        </p:blipFill>
        <p:spPr>
          <a:xfrm>
            <a:off x="0" y="6629400"/>
            <a:ext cx="9144000" cy="215899"/>
          </a:xfrm>
          <a:prstGeom prst="rect">
            <a:avLst/>
          </a:prstGeom>
          <a:noFill/>
          <a:ln>
            <a:noFill/>
          </a:ln>
        </p:spPr>
      </p:pic>
      <p:pic>
        <p:nvPicPr>
          <p:cNvPr id="23" name="Shape 23"/>
          <p:cNvPicPr preferRelativeResize="0"/>
          <p:nvPr/>
        </p:nvPicPr>
        <p:blipFill rotWithShape="1">
          <a:blip r:embed="rId5">
            <a:alphaModFix/>
          </a:blip>
          <a:srcRect/>
          <a:stretch/>
        </p:blipFill>
        <p:spPr>
          <a:xfrm>
            <a:off x="8531618" y="6128467"/>
            <a:ext cx="612380" cy="729532"/>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24"/>
        <p:cNvGrpSpPr/>
        <p:nvPr/>
      </p:nvGrpSpPr>
      <p:grpSpPr>
        <a:xfrm>
          <a:off x="0" y="0"/>
          <a:ext cx="0" cy="0"/>
          <a:chOff x="0" y="0"/>
          <a:chExt cx="0" cy="0"/>
        </a:xfrm>
      </p:grpSpPr>
      <p:sp>
        <p:nvSpPr>
          <p:cNvPr id="25" name="Shape 25"/>
          <p:cNvSpPr txBox="1">
            <a:spLocks noGrp="1"/>
          </p:cNvSpPr>
          <p:nvPr>
            <p:ph type="title"/>
          </p:nvPr>
        </p:nvSpPr>
        <p:spPr>
          <a:xfrm>
            <a:off x="76200" y="152400"/>
            <a:ext cx="8991600" cy="671513"/>
          </a:xfrm>
          <a:prstGeom prst="rect">
            <a:avLst/>
          </a:prstGeom>
          <a:noFill/>
          <a:ln>
            <a:noFill/>
          </a:ln>
        </p:spPr>
        <p:txBody>
          <a:bodyPr lIns="91425" tIns="91425" rIns="91425" bIns="91425" anchor="ctr" anchorCtr="0"/>
          <a:lstStyle>
            <a:lvl1pPr lvl="0" algn="l" rtl="0">
              <a:spcBef>
                <a:spcPts val="0"/>
              </a:spcBef>
              <a:spcAft>
                <a:spcPts val="0"/>
              </a:spcAft>
              <a:defRPr sz="3800">
                <a:solidFill>
                  <a:schemeClr val="lt1"/>
                </a:solidFill>
                <a:latin typeface="Arial"/>
                <a:ea typeface="Arial"/>
                <a:cs typeface="Arial"/>
                <a:sym typeface="Arial"/>
              </a:defRPr>
            </a:lvl1pPr>
            <a:lvl2pPr lvl="1" algn="l" rtl="0">
              <a:spcBef>
                <a:spcPts val="0"/>
              </a:spcBef>
              <a:spcAft>
                <a:spcPts val="0"/>
              </a:spcAft>
              <a:defRPr sz="3800">
                <a:solidFill>
                  <a:schemeClr val="hlink"/>
                </a:solidFill>
                <a:latin typeface="Arial"/>
                <a:ea typeface="Arial"/>
                <a:cs typeface="Arial"/>
                <a:sym typeface="Arial"/>
              </a:defRPr>
            </a:lvl2pPr>
            <a:lvl3pPr lvl="2" algn="l" rtl="0">
              <a:spcBef>
                <a:spcPts val="0"/>
              </a:spcBef>
              <a:spcAft>
                <a:spcPts val="0"/>
              </a:spcAft>
              <a:defRPr sz="3800">
                <a:solidFill>
                  <a:schemeClr val="hlink"/>
                </a:solidFill>
                <a:latin typeface="Arial"/>
                <a:ea typeface="Arial"/>
                <a:cs typeface="Arial"/>
                <a:sym typeface="Arial"/>
              </a:defRPr>
            </a:lvl3pPr>
            <a:lvl4pPr lvl="3" algn="l" rtl="0">
              <a:spcBef>
                <a:spcPts val="0"/>
              </a:spcBef>
              <a:spcAft>
                <a:spcPts val="0"/>
              </a:spcAft>
              <a:defRPr sz="3800">
                <a:solidFill>
                  <a:schemeClr val="hlink"/>
                </a:solidFill>
                <a:latin typeface="Arial"/>
                <a:ea typeface="Arial"/>
                <a:cs typeface="Arial"/>
                <a:sym typeface="Arial"/>
              </a:defRPr>
            </a:lvl4pPr>
            <a:lvl5pPr lvl="4" algn="l" rtl="0">
              <a:spcBef>
                <a:spcPts val="0"/>
              </a:spcBef>
              <a:spcAft>
                <a:spcPts val="0"/>
              </a:spcAft>
              <a:defRPr sz="3800">
                <a:solidFill>
                  <a:schemeClr val="hlink"/>
                </a:solidFill>
                <a:latin typeface="Arial"/>
                <a:ea typeface="Arial"/>
                <a:cs typeface="Arial"/>
                <a:sym typeface="Arial"/>
              </a:defRPr>
            </a:lvl5pPr>
            <a:lvl6pPr marL="457200" lvl="5" algn="l" rtl="0">
              <a:spcBef>
                <a:spcPts val="0"/>
              </a:spcBef>
              <a:spcAft>
                <a:spcPts val="0"/>
              </a:spcAft>
              <a:defRPr sz="3800">
                <a:solidFill>
                  <a:schemeClr val="hlink"/>
                </a:solidFill>
                <a:latin typeface="Arial"/>
                <a:ea typeface="Arial"/>
                <a:cs typeface="Arial"/>
                <a:sym typeface="Arial"/>
              </a:defRPr>
            </a:lvl6pPr>
            <a:lvl7pPr marL="914400" lvl="6" algn="l" rtl="0">
              <a:spcBef>
                <a:spcPts val="0"/>
              </a:spcBef>
              <a:spcAft>
                <a:spcPts val="0"/>
              </a:spcAft>
              <a:defRPr sz="3800">
                <a:solidFill>
                  <a:schemeClr val="hlink"/>
                </a:solidFill>
                <a:latin typeface="Arial"/>
                <a:ea typeface="Arial"/>
                <a:cs typeface="Arial"/>
                <a:sym typeface="Arial"/>
              </a:defRPr>
            </a:lvl7pPr>
            <a:lvl8pPr marL="1371600" lvl="7" algn="l" rtl="0">
              <a:spcBef>
                <a:spcPts val="0"/>
              </a:spcBef>
              <a:spcAft>
                <a:spcPts val="0"/>
              </a:spcAft>
              <a:defRPr sz="3800">
                <a:solidFill>
                  <a:schemeClr val="hlink"/>
                </a:solidFill>
                <a:latin typeface="Arial"/>
                <a:ea typeface="Arial"/>
                <a:cs typeface="Arial"/>
                <a:sym typeface="Arial"/>
              </a:defRPr>
            </a:lvl8pPr>
            <a:lvl9pPr marL="1828800" lvl="8" algn="l" rtl="0">
              <a:spcBef>
                <a:spcPts val="0"/>
              </a:spcBef>
              <a:spcAft>
                <a:spcPts val="0"/>
              </a:spcAft>
              <a:defRPr sz="3800">
                <a:solidFill>
                  <a:schemeClr val="hlink"/>
                </a:solidFill>
                <a:latin typeface="Arial"/>
                <a:ea typeface="Arial"/>
                <a:cs typeface="Arial"/>
                <a:sym typeface="Arial"/>
              </a:defRPr>
            </a:lvl9pPr>
          </a:lstStyle>
          <a:p>
            <a:endParaRPr/>
          </a:p>
        </p:txBody>
      </p:sp>
      <p:sp>
        <p:nvSpPr>
          <p:cNvPr id="26" name="Shape 26"/>
          <p:cNvSpPr txBox="1">
            <a:spLocks noGrp="1"/>
          </p:cNvSpPr>
          <p:nvPr>
            <p:ph type="body" idx="1"/>
          </p:nvPr>
        </p:nvSpPr>
        <p:spPr>
          <a:xfrm>
            <a:off x="76200" y="1371600"/>
            <a:ext cx="8991600" cy="5029199"/>
          </a:xfrm>
          <a:prstGeom prst="rect">
            <a:avLst/>
          </a:prstGeom>
          <a:noFill/>
          <a:ln>
            <a:noFill/>
          </a:ln>
        </p:spPr>
        <p:txBody>
          <a:bodyPr lIns="91425" tIns="91425" rIns="91425" bIns="91425" anchor="t" anchorCtr="0"/>
          <a:lstStyle>
            <a:lvl1pPr marL="342900" lvl="0" indent="-165100" algn="l" rtl="0">
              <a:spcBef>
                <a:spcPts val="560"/>
              </a:spcBef>
              <a:spcAft>
                <a:spcPts val="0"/>
              </a:spcAft>
              <a:buClr>
                <a:schemeClr val="accent1"/>
              </a:buClr>
              <a:buFont typeface="Noto Symbol"/>
              <a:buChar char="•"/>
              <a:defRPr sz="2800">
                <a:solidFill>
                  <a:schemeClr val="dk1"/>
                </a:solidFill>
                <a:latin typeface="Arial"/>
                <a:ea typeface="Arial"/>
                <a:cs typeface="Arial"/>
                <a:sym typeface="Arial"/>
              </a:defRPr>
            </a:lvl1pPr>
            <a:lvl2pPr marL="742950" lvl="1" indent="-139700" algn="l" rtl="0">
              <a:spcBef>
                <a:spcPts val="460"/>
              </a:spcBef>
              <a:spcAft>
                <a:spcPts val="0"/>
              </a:spcAft>
              <a:buClr>
                <a:schemeClr val="accent1"/>
              </a:buClr>
              <a:buFont typeface="Noto Symbol"/>
              <a:buChar char="•"/>
              <a:defRPr sz="2300">
                <a:solidFill>
                  <a:schemeClr val="dk1"/>
                </a:solidFill>
                <a:latin typeface="Arial"/>
                <a:ea typeface="Arial"/>
                <a:cs typeface="Arial"/>
                <a:sym typeface="Arial"/>
              </a:defRPr>
            </a:lvl2pPr>
            <a:lvl3pPr marL="1143000" lvl="2" indent="-95250" algn="l" rtl="0">
              <a:spcBef>
                <a:spcPts val="420"/>
              </a:spcBef>
              <a:spcAft>
                <a:spcPts val="0"/>
              </a:spcAft>
              <a:buClr>
                <a:schemeClr val="accent1"/>
              </a:buClr>
              <a:buFont typeface="Noto Symbol"/>
              <a:buChar char="•"/>
              <a:defRPr sz="2100">
                <a:solidFill>
                  <a:schemeClr val="dk1"/>
                </a:solidFill>
                <a:latin typeface="Arial"/>
                <a:ea typeface="Arial"/>
                <a:cs typeface="Arial"/>
                <a:sym typeface="Arial"/>
              </a:defRPr>
            </a:lvl3pPr>
            <a:lvl4pPr marL="1600200" lvl="3" indent="-114300" algn="l" rtl="0">
              <a:spcBef>
                <a:spcPts val="360"/>
              </a:spcBef>
              <a:spcAft>
                <a:spcPts val="0"/>
              </a:spcAft>
              <a:buClr>
                <a:schemeClr val="accent1"/>
              </a:buClr>
              <a:buFont typeface="Arial"/>
              <a:buChar char="•"/>
              <a:defRPr sz="1800">
                <a:solidFill>
                  <a:schemeClr val="dk1"/>
                </a:solidFill>
                <a:latin typeface="Arial"/>
                <a:ea typeface="Arial"/>
                <a:cs typeface="Arial"/>
                <a:sym typeface="Arial"/>
              </a:defRPr>
            </a:lvl4pPr>
            <a:lvl5pPr marL="2057400" lvl="4" indent="-114300" algn="l" rtl="0">
              <a:spcBef>
                <a:spcPts val="360"/>
              </a:spcBef>
              <a:spcAft>
                <a:spcPts val="0"/>
              </a:spcAft>
              <a:buClr>
                <a:schemeClr val="accent1"/>
              </a:buClr>
              <a:buFont typeface="Noto Symbol"/>
              <a:buChar char="•"/>
              <a:defRPr sz="1800">
                <a:solidFill>
                  <a:schemeClr val="dk1"/>
                </a:solidFill>
                <a:latin typeface="Arial"/>
                <a:ea typeface="Arial"/>
                <a:cs typeface="Arial"/>
                <a:sym typeface="Arial"/>
              </a:defRPr>
            </a:lvl5pPr>
            <a:lvl6pPr marL="2514600" lvl="5" indent="-114300" algn="l" rtl="0">
              <a:spcBef>
                <a:spcPts val="360"/>
              </a:spcBef>
              <a:spcAft>
                <a:spcPts val="0"/>
              </a:spcAft>
              <a:buClr>
                <a:schemeClr val="accent1"/>
              </a:buClr>
              <a:buFont typeface="Noto Symbol"/>
              <a:buChar char="•"/>
              <a:defRPr sz="1800">
                <a:solidFill>
                  <a:schemeClr val="dk1"/>
                </a:solidFill>
                <a:latin typeface="Arial"/>
                <a:ea typeface="Arial"/>
                <a:cs typeface="Arial"/>
                <a:sym typeface="Arial"/>
              </a:defRPr>
            </a:lvl6pPr>
            <a:lvl7pPr marL="2971800" lvl="6" indent="-114300" algn="l" rtl="0">
              <a:spcBef>
                <a:spcPts val="360"/>
              </a:spcBef>
              <a:spcAft>
                <a:spcPts val="0"/>
              </a:spcAft>
              <a:buClr>
                <a:schemeClr val="accent1"/>
              </a:buClr>
              <a:buFont typeface="Noto Symbol"/>
              <a:buChar char="•"/>
              <a:defRPr sz="1800">
                <a:solidFill>
                  <a:schemeClr val="dk1"/>
                </a:solidFill>
                <a:latin typeface="Arial"/>
                <a:ea typeface="Arial"/>
                <a:cs typeface="Arial"/>
                <a:sym typeface="Arial"/>
              </a:defRPr>
            </a:lvl7pPr>
            <a:lvl8pPr marL="3429000" lvl="7" indent="-114300" algn="l" rtl="0">
              <a:spcBef>
                <a:spcPts val="360"/>
              </a:spcBef>
              <a:spcAft>
                <a:spcPts val="0"/>
              </a:spcAft>
              <a:buClr>
                <a:schemeClr val="accent1"/>
              </a:buClr>
              <a:buFont typeface="Noto Symbol"/>
              <a:buChar char="•"/>
              <a:defRPr sz="1800">
                <a:solidFill>
                  <a:schemeClr val="dk1"/>
                </a:solidFill>
                <a:latin typeface="Arial"/>
                <a:ea typeface="Arial"/>
                <a:cs typeface="Arial"/>
                <a:sym typeface="Arial"/>
              </a:defRPr>
            </a:lvl8pPr>
            <a:lvl9pPr marL="3886200" lvl="8" indent="-114300" algn="l" rtl="0">
              <a:spcBef>
                <a:spcPts val="360"/>
              </a:spcBef>
              <a:spcAft>
                <a:spcPts val="0"/>
              </a:spcAft>
              <a:buClr>
                <a:schemeClr val="accent1"/>
              </a:buClr>
              <a:buFont typeface="Noto Symbol"/>
              <a:buChar char="•"/>
              <a:defRPr sz="1800">
                <a:solidFill>
                  <a:schemeClr val="dk1"/>
                </a:solidFill>
                <a:latin typeface="Arial"/>
                <a:ea typeface="Arial"/>
                <a:cs typeface="Arial"/>
                <a:sym typeface="Arial"/>
              </a:defRPr>
            </a:lvl9pPr>
          </a:lstStyle>
          <a:p>
            <a:endParaRPr/>
          </a:p>
        </p:txBody>
      </p:sp>
      <p:sp>
        <p:nvSpPr>
          <p:cNvPr id="27" name="Shape 27"/>
          <p:cNvSpPr txBox="1">
            <a:spLocks noGrp="1"/>
          </p:cNvSpPr>
          <p:nvPr>
            <p:ph type="ftr" idx="11"/>
          </p:nvPr>
        </p:nvSpPr>
        <p:spPr>
          <a:xfrm>
            <a:off x="457200" y="6477000"/>
            <a:ext cx="2895600" cy="228600"/>
          </a:xfrm>
          <a:prstGeom prst="rect">
            <a:avLst/>
          </a:prstGeom>
          <a:noFill/>
          <a:ln>
            <a:noFill/>
          </a:ln>
        </p:spPr>
        <p:txBody>
          <a:bodyPr lIns="91425" tIns="91425" rIns="91425" bIns="91425" anchor="ctr" anchorCtr="0"/>
          <a:lstStyle>
            <a:lvl1pPr marL="0" marR="0" lvl="0" indent="0" algn="l" rtl="0">
              <a:spcBef>
                <a:spcPts val="0"/>
              </a:spcBef>
              <a:defRPr sz="700" b="0" i="0" u="none" strike="noStrike" cap="none">
                <a:solidFill>
                  <a:srgbClr val="9DA9B2"/>
                </a:solidFill>
                <a:latin typeface="Arial"/>
                <a:ea typeface="Arial"/>
                <a:cs typeface="Arial"/>
                <a:sym typeface="Arial"/>
              </a:defRPr>
            </a:lvl1pPr>
            <a:lvl2pPr marL="457200" marR="0" lvl="1" indent="0" algn="l" rtl="0">
              <a:spcBef>
                <a:spcPts val="0"/>
              </a:spcBef>
              <a:defRPr sz="1800" b="0" i="0" u="none" strike="noStrike" cap="none">
                <a:solidFill>
                  <a:schemeClr val="dk1"/>
                </a:solidFill>
                <a:latin typeface="Arial"/>
                <a:ea typeface="Arial"/>
                <a:cs typeface="Arial"/>
                <a:sym typeface="Arial"/>
              </a:defRPr>
            </a:lvl2pPr>
            <a:lvl3pPr marL="914400" marR="0" lvl="2" indent="0" algn="l" rtl="0">
              <a:spcBef>
                <a:spcPts val="0"/>
              </a:spcBef>
              <a:defRPr sz="1800" b="0" i="0" u="none" strike="noStrike" cap="none">
                <a:solidFill>
                  <a:schemeClr val="dk1"/>
                </a:solidFill>
                <a:latin typeface="Arial"/>
                <a:ea typeface="Arial"/>
                <a:cs typeface="Arial"/>
                <a:sym typeface="Arial"/>
              </a:defRPr>
            </a:lvl3pPr>
            <a:lvl4pPr marL="1371600" marR="0" lvl="3" indent="0" algn="l" rtl="0">
              <a:spcBef>
                <a:spcPts val="0"/>
              </a:spcBef>
              <a:defRPr sz="1800" b="0" i="0" u="none" strike="noStrike" cap="none">
                <a:solidFill>
                  <a:schemeClr val="dk1"/>
                </a:solidFill>
                <a:latin typeface="Arial"/>
                <a:ea typeface="Arial"/>
                <a:cs typeface="Arial"/>
                <a:sym typeface="Arial"/>
              </a:defRPr>
            </a:lvl4pPr>
            <a:lvl5pPr marL="1828800" marR="0" lvl="4" indent="0" algn="l" rtl="0">
              <a:spcBef>
                <a:spcPts val="0"/>
              </a:spcBef>
              <a:defRPr sz="1800" b="0" i="0" u="none" strike="noStrike" cap="none">
                <a:solidFill>
                  <a:schemeClr val="dk1"/>
                </a:solidFill>
                <a:latin typeface="Arial"/>
                <a:ea typeface="Arial"/>
                <a:cs typeface="Arial"/>
                <a:sym typeface="Arial"/>
              </a:defRPr>
            </a:lvl5pPr>
            <a:lvl6pPr marL="2286000" marR="0" lvl="5" indent="0" algn="l" rtl="0">
              <a:spcBef>
                <a:spcPts val="0"/>
              </a:spcBef>
              <a:defRPr sz="1800" b="0" i="0" u="none" strike="noStrike" cap="none">
                <a:solidFill>
                  <a:schemeClr val="dk1"/>
                </a:solidFill>
                <a:latin typeface="Arial"/>
                <a:ea typeface="Arial"/>
                <a:cs typeface="Arial"/>
                <a:sym typeface="Arial"/>
              </a:defRPr>
            </a:lvl6pPr>
            <a:lvl7pPr marL="2743200" marR="0" lvl="6" indent="0" algn="l" rtl="0">
              <a:spcBef>
                <a:spcPts val="0"/>
              </a:spcBef>
              <a:defRPr sz="1800" b="0" i="0" u="none" strike="noStrike" cap="none">
                <a:solidFill>
                  <a:schemeClr val="dk1"/>
                </a:solidFill>
                <a:latin typeface="Arial"/>
                <a:ea typeface="Arial"/>
                <a:cs typeface="Arial"/>
                <a:sym typeface="Arial"/>
              </a:defRPr>
            </a:lvl7pPr>
            <a:lvl8pPr marL="3200400" marR="0" lvl="7" indent="0" algn="l" rtl="0">
              <a:spcBef>
                <a:spcPts val="0"/>
              </a:spcBef>
              <a:defRPr sz="1800" b="0" i="0" u="none" strike="noStrike" cap="none">
                <a:solidFill>
                  <a:schemeClr val="dk1"/>
                </a:solidFill>
                <a:latin typeface="Arial"/>
                <a:ea typeface="Arial"/>
                <a:cs typeface="Arial"/>
                <a:sym typeface="Arial"/>
              </a:defRPr>
            </a:lvl8pPr>
            <a:lvl9pPr marL="3657600" marR="0" lvl="8" indent="0" algn="l" rtl="0">
              <a:spcBef>
                <a:spcPts val="0"/>
              </a:spcBef>
              <a:defRPr sz="1800" b="0" i="0" u="none" strike="noStrike" cap="none">
                <a:solidFill>
                  <a:schemeClr val="dk1"/>
                </a:solidFill>
                <a:latin typeface="Arial"/>
                <a:ea typeface="Arial"/>
                <a:cs typeface="Arial"/>
                <a:sym typeface="Arial"/>
              </a:defRPr>
            </a:lvl9pPr>
          </a:lstStyle>
          <a:p>
            <a:endParaRPr/>
          </a:p>
        </p:txBody>
      </p:sp>
      <p:sp>
        <p:nvSpPr>
          <p:cNvPr id="28" name="Shape 28"/>
          <p:cNvSpPr txBox="1">
            <a:spLocks noGrp="1"/>
          </p:cNvSpPr>
          <p:nvPr>
            <p:ph type="sldNum" idx="12"/>
          </p:nvPr>
        </p:nvSpPr>
        <p:spPr>
          <a:xfrm>
            <a:off x="7924800" y="6553200"/>
            <a:ext cx="609599" cy="152399"/>
          </a:xfrm>
          <a:prstGeom prst="rect">
            <a:avLst/>
          </a:prstGeom>
          <a:noFill/>
          <a:ln>
            <a:noFill/>
          </a:ln>
        </p:spPr>
        <p:txBody>
          <a:bodyPr lIns="91425" tIns="45700" rIns="91425" bIns="45700" anchor="b" anchorCtr="0">
            <a:noAutofit/>
          </a:bodyPr>
          <a:lstStyle/>
          <a:p>
            <a:pPr marL="0" marR="0" lvl="0" indent="0" algn="r" rtl="0">
              <a:lnSpc>
                <a:spcPct val="75000"/>
              </a:lnSpc>
              <a:spcBef>
                <a:spcPts val="0"/>
              </a:spcBef>
              <a:buSzPct val="25000"/>
              <a:buNone/>
            </a:pPr>
            <a:fld id="{00000000-1234-1234-1234-123412341234}" type="slidenum">
              <a:rPr lang="en-US" sz="800" b="0" i="0" u="none" strike="noStrike" cap="none">
                <a:solidFill>
                  <a:schemeClr val="dk1"/>
                </a:solidFill>
                <a:latin typeface="Arial"/>
                <a:ea typeface="Arial"/>
                <a:cs typeface="Arial"/>
                <a:sym typeface="Arial"/>
              </a:rPr>
              <a:t>‹#›</a:t>
            </a:fld>
            <a:endParaRPr lang="en-US" sz="8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1_Title Slide">
    <p:spTree>
      <p:nvGrpSpPr>
        <p:cNvPr id="1" name="Shape 33"/>
        <p:cNvGrpSpPr/>
        <p:nvPr/>
      </p:nvGrpSpPr>
      <p:grpSpPr>
        <a:xfrm>
          <a:off x="0" y="0"/>
          <a:ext cx="0" cy="0"/>
          <a:chOff x="0" y="0"/>
          <a:chExt cx="0" cy="0"/>
        </a:xfrm>
      </p:grpSpPr>
      <p:pic>
        <p:nvPicPr>
          <p:cNvPr id="34" name="Shape 34"/>
          <p:cNvPicPr preferRelativeResize="0"/>
          <p:nvPr/>
        </p:nvPicPr>
        <p:blipFill rotWithShape="1">
          <a:blip r:embed="rId2">
            <a:alphaModFix amt="35000"/>
          </a:blip>
          <a:srcRect/>
          <a:stretch/>
        </p:blipFill>
        <p:spPr>
          <a:xfrm>
            <a:off x="0" y="1841500"/>
            <a:ext cx="9144000" cy="3150371"/>
          </a:xfrm>
          <a:prstGeom prst="rect">
            <a:avLst/>
          </a:prstGeom>
          <a:noFill/>
          <a:ln>
            <a:noFill/>
          </a:ln>
        </p:spPr>
      </p:pic>
      <p:sp>
        <p:nvSpPr>
          <p:cNvPr id="35" name="Shape 35"/>
          <p:cNvSpPr txBox="1">
            <a:spLocks noGrp="1"/>
          </p:cNvSpPr>
          <p:nvPr>
            <p:ph type="ctrTitle"/>
          </p:nvPr>
        </p:nvSpPr>
        <p:spPr>
          <a:xfrm>
            <a:off x="685800" y="3048000"/>
            <a:ext cx="7772400" cy="762000"/>
          </a:xfrm>
          <a:prstGeom prst="rect">
            <a:avLst/>
          </a:prstGeom>
          <a:noFill/>
          <a:ln>
            <a:noFill/>
          </a:ln>
        </p:spPr>
        <p:txBody>
          <a:bodyPr lIns="91425" tIns="91425" rIns="91425" bIns="91425" anchor="ctr" anchorCtr="0"/>
          <a:lstStyle>
            <a:lvl1pPr marL="0" marR="0" lvl="0" indent="0" algn="l" rtl="0">
              <a:spcBef>
                <a:spcPts val="0"/>
              </a:spcBef>
              <a:spcAft>
                <a:spcPts val="0"/>
              </a:spcAft>
              <a:defRPr sz="4400" b="0" i="0" u="none" strike="noStrike" cap="none">
                <a:solidFill>
                  <a:srgbClr val="19202A"/>
                </a:solidFill>
                <a:latin typeface="Arial"/>
                <a:ea typeface="Arial"/>
                <a:cs typeface="Arial"/>
                <a:sym typeface="Arial"/>
              </a:defRPr>
            </a:lvl1pPr>
            <a:lvl2pPr marL="0" marR="0" lvl="1" indent="0" algn="l" rtl="0">
              <a:spcBef>
                <a:spcPts val="0"/>
              </a:spcBef>
              <a:spcAft>
                <a:spcPts val="0"/>
              </a:spcAft>
              <a:defRPr sz="3800" b="0" i="0" u="none" strike="noStrike" cap="none">
                <a:solidFill>
                  <a:schemeClr val="hlink"/>
                </a:solidFill>
                <a:latin typeface="Arial"/>
                <a:ea typeface="Arial"/>
                <a:cs typeface="Arial"/>
                <a:sym typeface="Arial"/>
              </a:defRPr>
            </a:lvl2pPr>
            <a:lvl3pPr marL="0" marR="0" lvl="2" indent="0" algn="l" rtl="0">
              <a:spcBef>
                <a:spcPts val="0"/>
              </a:spcBef>
              <a:spcAft>
                <a:spcPts val="0"/>
              </a:spcAft>
              <a:defRPr sz="3800" b="0" i="0" u="none" strike="noStrike" cap="none">
                <a:solidFill>
                  <a:schemeClr val="hlink"/>
                </a:solidFill>
                <a:latin typeface="Arial"/>
                <a:ea typeface="Arial"/>
                <a:cs typeface="Arial"/>
                <a:sym typeface="Arial"/>
              </a:defRPr>
            </a:lvl3pPr>
            <a:lvl4pPr marL="0" marR="0" lvl="3" indent="0" algn="l" rtl="0">
              <a:spcBef>
                <a:spcPts val="0"/>
              </a:spcBef>
              <a:spcAft>
                <a:spcPts val="0"/>
              </a:spcAft>
              <a:defRPr sz="3800" b="0" i="0" u="none" strike="noStrike" cap="none">
                <a:solidFill>
                  <a:schemeClr val="hlink"/>
                </a:solidFill>
                <a:latin typeface="Arial"/>
                <a:ea typeface="Arial"/>
                <a:cs typeface="Arial"/>
                <a:sym typeface="Arial"/>
              </a:defRPr>
            </a:lvl4pPr>
            <a:lvl5pPr marL="0" marR="0" lvl="4" indent="0" algn="l" rtl="0">
              <a:spcBef>
                <a:spcPts val="0"/>
              </a:spcBef>
              <a:spcAft>
                <a:spcPts val="0"/>
              </a:spcAft>
              <a:defRPr sz="3800" b="0" i="0" u="none" strike="noStrike" cap="none">
                <a:solidFill>
                  <a:schemeClr val="hlink"/>
                </a:solidFill>
                <a:latin typeface="Arial"/>
                <a:ea typeface="Arial"/>
                <a:cs typeface="Arial"/>
                <a:sym typeface="Arial"/>
              </a:defRPr>
            </a:lvl5pPr>
            <a:lvl6pPr marL="457200" marR="0" lvl="5" indent="0" algn="l" rtl="0">
              <a:spcBef>
                <a:spcPts val="0"/>
              </a:spcBef>
              <a:spcAft>
                <a:spcPts val="0"/>
              </a:spcAft>
              <a:defRPr sz="3800" b="0" i="0" u="none" strike="noStrike" cap="none">
                <a:solidFill>
                  <a:schemeClr val="hlink"/>
                </a:solidFill>
                <a:latin typeface="Arial"/>
                <a:ea typeface="Arial"/>
                <a:cs typeface="Arial"/>
                <a:sym typeface="Arial"/>
              </a:defRPr>
            </a:lvl6pPr>
            <a:lvl7pPr marL="914400" marR="0" lvl="6" indent="0" algn="l" rtl="0">
              <a:spcBef>
                <a:spcPts val="0"/>
              </a:spcBef>
              <a:spcAft>
                <a:spcPts val="0"/>
              </a:spcAft>
              <a:defRPr sz="3800" b="0" i="0" u="none" strike="noStrike" cap="none">
                <a:solidFill>
                  <a:schemeClr val="hlink"/>
                </a:solidFill>
                <a:latin typeface="Arial"/>
                <a:ea typeface="Arial"/>
                <a:cs typeface="Arial"/>
                <a:sym typeface="Arial"/>
              </a:defRPr>
            </a:lvl7pPr>
            <a:lvl8pPr marL="1371600" marR="0" lvl="7" indent="0" algn="l" rtl="0">
              <a:spcBef>
                <a:spcPts val="0"/>
              </a:spcBef>
              <a:spcAft>
                <a:spcPts val="0"/>
              </a:spcAft>
              <a:defRPr sz="3800" b="0" i="0" u="none" strike="noStrike" cap="none">
                <a:solidFill>
                  <a:schemeClr val="hlink"/>
                </a:solidFill>
                <a:latin typeface="Arial"/>
                <a:ea typeface="Arial"/>
                <a:cs typeface="Arial"/>
                <a:sym typeface="Arial"/>
              </a:defRPr>
            </a:lvl8pPr>
            <a:lvl9pPr marL="1828800" marR="0" lvl="8" indent="0" algn="l" rtl="0">
              <a:spcBef>
                <a:spcPts val="0"/>
              </a:spcBef>
              <a:spcAft>
                <a:spcPts val="0"/>
              </a:spcAft>
              <a:defRPr sz="3800" b="0" i="0" u="none" strike="noStrike" cap="none">
                <a:solidFill>
                  <a:schemeClr val="hlink"/>
                </a:solidFill>
                <a:latin typeface="Arial"/>
                <a:ea typeface="Arial"/>
                <a:cs typeface="Arial"/>
                <a:sym typeface="Arial"/>
              </a:defRPr>
            </a:lvl9pPr>
          </a:lstStyle>
          <a:p>
            <a:endParaRPr/>
          </a:p>
        </p:txBody>
      </p:sp>
      <p:pic>
        <p:nvPicPr>
          <p:cNvPr id="36" name="Shape 36"/>
          <p:cNvPicPr preferRelativeResize="0"/>
          <p:nvPr/>
        </p:nvPicPr>
        <p:blipFill rotWithShape="1">
          <a:blip r:embed="rId3">
            <a:alphaModFix/>
          </a:blip>
          <a:srcRect/>
          <a:stretch/>
        </p:blipFill>
        <p:spPr>
          <a:xfrm>
            <a:off x="0" y="2117"/>
            <a:ext cx="9141883" cy="1293282"/>
          </a:xfrm>
          <a:prstGeom prst="rect">
            <a:avLst/>
          </a:prstGeom>
          <a:noFill/>
          <a:ln>
            <a:noFill/>
          </a:ln>
        </p:spPr>
      </p:pic>
      <p:pic>
        <p:nvPicPr>
          <p:cNvPr id="37" name="Shape 37"/>
          <p:cNvPicPr preferRelativeResize="0"/>
          <p:nvPr/>
        </p:nvPicPr>
        <p:blipFill rotWithShape="1">
          <a:blip r:embed="rId4">
            <a:alphaModFix/>
          </a:blip>
          <a:srcRect/>
          <a:stretch/>
        </p:blipFill>
        <p:spPr>
          <a:xfrm>
            <a:off x="0" y="6629400"/>
            <a:ext cx="9144000" cy="215899"/>
          </a:xfrm>
          <a:prstGeom prst="rect">
            <a:avLst/>
          </a:prstGeom>
          <a:noFill/>
          <a:ln>
            <a:noFill/>
          </a:ln>
        </p:spPr>
      </p:pic>
      <p:pic>
        <p:nvPicPr>
          <p:cNvPr id="38" name="Shape 38"/>
          <p:cNvPicPr preferRelativeResize="0"/>
          <p:nvPr/>
        </p:nvPicPr>
        <p:blipFill rotWithShape="1">
          <a:blip r:embed="rId5">
            <a:alphaModFix/>
          </a:blip>
          <a:srcRect/>
          <a:stretch/>
        </p:blipFill>
        <p:spPr>
          <a:xfrm>
            <a:off x="8531618" y="6128467"/>
            <a:ext cx="612380" cy="729532"/>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Shape 39"/>
        <p:cNvGrpSpPr/>
        <p:nvPr/>
      </p:nvGrpSpPr>
      <p:grpSpPr>
        <a:xfrm>
          <a:off x="0" y="0"/>
          <a:ext cx="0" cy="0"/>
          <a:chOff x="0" y="0"/>
          <a:chExt cx="0" cy="0"/>
        </a:xfrm>
      </p:grpSpPr>
      <p:sp>
        <p:nvSpPr>
          <p:cNvPr id="40" name="Shape 40"/>
          <p:cNvSpPr txBox="1">
            <a:spLocks noGrp="1"/>
          </p:cNvSpPr>
          <p:nvPr>
            <p:ph type="title"/>
          </p:nvPr>
        </p:nvSpPr>
        <p:spPr>
          <a:xfrm>
            <a:off x="76200" y="152400"/>
            <a:ext cx="8991600" cy="671513"/>
          </a:xfrm>
          <a:prstGeom prst="rect">
            <a:avLst/>
          </a:prstGeom>
          <a:noFill/>
          <a:ln>
            <a:noFill/>
          </a:ln>
        </p:spPr>
        <p:txBody>
          <a:bodyPr lIns="91425" tIns="91425" rIns="91425" bIns="91425" anchor="ctr" anchorCtr="0"/>
          <a:lstStyle>
            <a:lvl1pPr lvl="0" algn="l" rtl="0">
              <a:spcBef>
                <a:spcPts val="0"/>
              </a:spcBef>
              <a:spcAft>
                <a:spcPts val="0"/>
              </a:spcAft>
              <a:defRPr sz="3800">
                <a:solidFill>
                  <a:schemeClr val="lt1"/>
                </a:solidFill>
                <a:latin typeface="Arial"/>
                <a:ea typeface="Arial"/>
                <a:cs typeface="Arial"/>
                <a:sym typeface="Arial"/>
              </a:defRPr>
            </a:lvl1pPr>
            <a:lvl2pPr lvl="1" algn="l" rtl="0">
              <a:spcBef>
                <a:spcPts val="0"/>
              </a:spcBef>
              <a:spcAft>
                <a:spcPts val="0"/>
              </a:spcAft>
              <a:defRPr sz="3800">
                <a:solidFill>
                  <a:schemeClr val="hlink"/>
                </a:solidFill>
                <a:latin typeface="Arial"/>
                <a:ea typeface="Arial"/>
                <a:cs typeface="Arial"/>
                <a:sym typeface="Arial"/>
              </a:defRPr>
            </a:lvl2pPr>
            <a:lvl3pPr lvl="2" algn="l" rtl="0">
              <a:spcBef>
                <a:spcPts val="0"/>
              </a:spcBef>
              <a:spcAft>
                <a:spcPts val="0"/>
              </a:spcAft>
              <a:defRPr sz="3800">
                <a:solidFill>
                  <a:schemeClr val="hlink"/>
                </a:solidFill>
                <a:latin typeface="Arial"/>
                <a:ea typeface="Arial"/>
                <a:cs typeface="Arial"/>
                <a:sym typeface="Arial"/>
              </a:defRPr>
            </a:lvl3pPr>
            <a:lvl4pPr lvl="3" algn="l" rtl="0">
              <a:spcBef>
                <a:spcPts val="0"/>
              </a:spcBef>
              <a:spcAft>
                <a:spcPts val="0"/>
              </a:spcAft>
              <a:defRPr sz="3800">
                <a:solidFill>
                  <a:schemeClr val="hlink"/>
                </a:solidFill>
                <a:latin typeface="Arial"/>
                <a:ea typeface="Arial"/>
                <a:cs typeface="Arial"/>
                <a:sym typeface="Arial"/>
              </a:defRPr>
            </a:lvl4pPr>
            <a:lvl5pPr lvl="4" algn="l" rtl="0">
              <a:spcBef>
                <a:spcPts val="0"/>
              </a:spcBef>
              <a:spcAft>
                <a:spcPts val="0"/>
              </a:spcAft>
              <a:defRPr sz="3800">
                <a:solidFill>
                  <a:schemeClr val="hlink"/>
                </a:solidFill>
                <a:latin typeface="Arial"/>
                <a:ea typeface="Arial"/>
                <a:cs typeface="Arial"/>
                <a:sym typeface="Arial"/>
              </a:defRPr>
            </a:lvl5pPr>
            <a:lvl6pPr marL="457200" lvl="5" algn="l" rtl="0">
              <a:spcBef>
                <a:spcPts val="0"/>
              </a:spcBef>
              <a:spcAft>
                <a:spcPts val="0"/>
              </a:spcAft>
              <a:defRPr sz="3800">
                <a:solidFill>
                  <a:schemeClr val="hlink"/>
                </a:solidFill>
                <a:latin typeface="Arial"/>
                <a:ea typeface="Arial"/>
                <a:cs typeface="Arial"/>
                <a:sym typeface="Arial"/>
              </a:defRPr>
            </a:lvl6pPr>
            <a:lvl7pPr marL="914400" lvl="6" algn="l" rtl="0">
              <a:spcBef>
                <a:spcPts val="0"/>
              </a:spcBef>
              <a:spcAft>
                <a:spcPts val="0"/>
              </a:spcAft>
              <a:defRPr sz="3800">
                <a:solidFill>
                  <a:schemeClr val="hlink"/>
                </a:solidFill>
                <a:latin typeface="Arial"/>
                <a:ea typeface="Arial"/>
                <a:cs typeface="Arial"/>
                <a:sym typeface="Arial"/>
              </a:defRPr>
            </a:lvl7pPr>
            <a:lvl8pPr marL="1371600" lvl="7" algn="l" rtl="0">
              <a:spcBef>
                <a:spcPts val="0"/>
              </a:spcBef>
              <a:spcAft>
                <a:spcPts val="0"/>
              </a:spcAft>
              <a:defRPr sz="3800">
                <a:solidFill>
                  <a:schemeClr val="hlink"/>
                </a:solidFill>
                <a:latin typeface="Arial"/>
                <a:ea typeface="Arial"/>
                <a:cs typeface="Arial"/>
                <a:sym typeface="Arial"/>
              </a:defRPr>
            </a:lvl8pPr>
            <a:lvl9pPr marL="1828800" lvl="8" algn="l" rtl="0">
              <a:spcBef>
                <a:spcPts val="0"/>
              </a:spcBef>
              <a:spcAft>
                <a:spcPts val="0"/>
              </a:spcAft>
              <a:defRPr sz="3800">
                <a:solidFill>
                  <a:schemeClr val="hlink"/>
                </a:solidFill>
                <a:latin typeface="Arial"/>
                <a:ea typeface="Arial"/>
                <a:cs typeface="Arial"/>
                <a:sym typeface="Arial"/>
              </a:defRPr>
            </a:lvl9pPr>
          </a:lstStyle>
          <a:p>
            <a:endParaRPr/>
          </a:p>
        </p:txBody>
      </p:sp>
      <p:sp>
        <p:nvSpPr>
          <p:cNvPr id="41" name="Shape 41"/>
          <p:cNvSpPr txBox="1">
            <a:spLocks noGrp="1"/>
          </p:cNvSpPr>
          <p:nvPr>
            <p:ph type="body" idx="1"/>
          </p:nvPr>
        </p:nvSpPr>
        <p:spPr>
          <a:xfrm>
            <a:off x="457200" y="1371600"/>
            <a:ext cx="4038599" cy="5029199"/>
          </a:xfrm>
          <a:prstGeom prst="rect">
            <a:avLst/>
          </a:prstGeom>
          <a:noFill/>
          <a:ln>
            <a:noFill/>
          </a:ln>
        </p:spPr>
        <p:txBody>
          <a:bodyPr lIns="91425" tIns="91425" rIns="91425" bIns="91425" anchor="t" anchorCtr="0"/>
          <a:lstStyle>
            <a:lvl1pPr lvl="0" rtl="0">
              <a:spcBef>
                <a:spcPts val="0"/>
              </a:spcBef>
              <a:defRPr sz="2800"/>
            </a:lvl1pPr>
            <a:lvl2pPr lvl="1" rtl="0">
              <a:spcBef>
                <a:spcPts val="0"/>
              </a:spcBef>
              <a:defRPr sz="2400"/>
            </a:lvl2pPr>
            <a:lvl3pPr lvl="2" rtl="0">
              <a:spcBef>
                <a:spcPts val="0"/>
              </a:spcBef>
              <a:defRPr sz="2000"/>
            </a:lvl3pPr>
            <a:lvl4pPr lvl="3" rtl="0">
              <a:spcBef>
                <a:spcPts val="0"/>
              </a:spcBef>
              <a:defRPr sz="1800"/>
            </a:lvl4pPr>
            <a:lvl5pPr lvl="4" rtl="0">
              <a:spcBef>
                <a:spcPts val="0"/>
              </a:spcBef>
              <a:defRPr sz="1800"/>
            </a:lvl5pPr>
            <a:lvl6pPr lvl="5" rtl="0">
              <a:spcBef>
                <a:spcPts val="0"/>
              </a:spcBef>
              <a:defRPr sz="1800"/>
            </a:lvl6pPr>
            <a:lvl7pPr lvl="6" rtl="0">
              <a:spcBef>
                <a:spcPts val="0"/>
              </a:spcBef>
              <a:defRPr sz="1800"/>
            </a:lvl7pPr>
            <a:lvl8pPr lvl="7" rtl="0">
              <a:spcBef>
                <a:spcPts val="0"/>
              </a:spcBef>
              <a:defRPr sz="1800"/>
            </a:lvl8pPr>
            <a:lvl9pPr lvl="8" rtl="0">
              <a:spcBef>
                <a:spcPts val="0"/>
              </a:spcBef>
              <a:defRPr sz="1800"/>
            </a:lvl9pPr>
          </a:lstStyle>
          <a:p>
            <a:endParaRPr/>
          </a:p>
        </p:txBody>
      </p:sp>
      <p:sp>
        <p:nvSpPr>
          <p:cNvPr id="42" name="Shape 42"/>
          <p:cNvSpPr txBox="1">
            <a:spLocks noGrp="1"/>
          </p:cNvSpPr>
          <p:nvPr>
            <p:ph type="body" idx="2"/>
          </p:nvPr>
        </p:nvSpPr>
        <p:spPr>
          <a:xfrm>
            <a:off x="4648200" y="1371600"/>
            <a:ext cx="4038599" cy="5029199"/>
          </a:xfrm>
          <a:prstGeom prst="rect">
            <a:avLst/>
          </a:prstGeom>
          <a:noFill/>
          <a:ln>
            <a:noFill/>
          </a:ln>
        </p:spPr>
        <p:txBody>
          <a:bodyPr lIns="91425" tIns="91425" rIns="91425" bIns="91425" anchor="t" anchorCtr="0"/>
          <a:lstStyle>
            <a:lvl1pPr lvl="0" rtl="0">
              <a:spcBef>
                <a:spcPts val="0"/>
              </a:spcBef>
              <a:defRPr sz="2800"/>
            </a:lvl1pPr>
            <a:lvl2pPr lvl="1" rtl="0">
              <a:spcBef>
                <a:spcPts val="0"/>
              </a:spcBef>
              <a:defRPr sz="2400"/>
            </a:lvl2pPr>
            <a:lvl3pPr lvl="2" rtl="0">
              <a:spcBef>
                <a:spcPts val="0"/>
              </a:spcBef>
              <a:defRPr sz="2000"/>
            </a:lvl3pPr>
            <a:lvl4pPr lvl="3" rtl="0">
              <a:spcBef>
                <a:spcPts val="0"/>
              </a:spcBef>
              <a:defRPr sz="1800"/>
            </a:lvl4pPr>
            <a:lvl5pPr lvl="4" rtl="0">
              <a:spcBef>
                <a:spcPts val="0"/>
              </a:spcBef>
              <a:defRPr sz="1800"/>
            </a:lvl5pPr>
            <a:lvl6pPr lvl="5" rtl="0">
              <a:spcBef>
                <a:spcPts val="0"/>
              </a:spcBef>
              <a:defRPr sz="1800"/>
            </a:lvl6pPr>
            <a:lvl7pPr lvl="6" rtl="0">
              <a:spcBef>
                <a:spcPts val="0"/>
              </a:spcBef>
              <a:defRPr sz="1800"/>
            </a:lvl7pPr>
            <a:lvl8pPr lvl="7" rtl="0">
              <a:spcBef>
                <a:spcPts val="0"/>
              </a:spcBef>
              <a:defRPr sz="1800"/>
            </a:lvl8pPr>
            <a:lvl9pPr lvl="8" rtl="0">
              <a:spcBef>
                <a:spcPts val="0"/>
              </a:spcBef>
              <a:defRPr sz="1800"/>
            </a:lvl9pPr>
          </a:lstStyle>
          <a:p>
            <a:endParaRPr/>
          </a:p>
        </p:txBody>
      </p:sp>
      <p:sp>
        <p:nvSpPr>
          <p:cNvPr id="43" name="Shape 43"/>
          <p:cNvSpPr txBox="1">
            <a:spLocks noGrp="1"/>
          </p:cNvSpPr>
          <p:nvPr>
            <p:ph type="ftr" idx="11"/>
          </p:nvPr>
        </p:nvSpPr>
        <p:spPr>
          <a:xfrm>
            <a:off x="457200" y="6477000"/>
            <a:ext cx="2895600" cy="228600"/>
          </a:xfrm>
          <a:prstGeom prst="rect">
            <a:avLst/>
          </a:prstGeom>
          <a:noFill/>
          <a:ln>
            <a:noFill/>
          </a:ln>
        </p:spPr>
        <p:txBody>
          <a:bodyPr lIns="91425" tIns="91425" rIns="91425" bIns="91425" anchor="ctr" anchorCtr="0"/>
          <a:lstStyle>
            <a:lvl1pPr marL="0" marR="0" lvl="0" indent="0" algn="l" rtl="0">
              <a:spcBef>
                <a:spcPts val="0"/>
              </a:spcBef>
              <a:defRPr sz="700" b="0" i="0" u="none" strike="noStrike" cap="none">
                <a:solidFill>
                  <a:srgbClr val="9DA9B2"/>
                </a:solidFill>
                <a:latin typeface="Arial"/>
                <a:ea typeface="Arial"/>
                <a:cs typeface="Arial"/>
                <a:sym typeface="Arial"/>
              </a:defRPr>
            </a:lvl1pPr>
            <a:lvl2pPr marL="457200" marR="0" lvl="1" indent="0" algn="l" rtl="0">
              <a:spcBef>
                <a:spcPts val="0"/>
              </a:spcBef>
              <a:defRPr sz="1800" b="0" i="0" u="none" strike="noStrike" cap="none">
                <a:solidFill>
                  <a:schemeClr val="dk1"/>
                </a:solidFill>
                <a:latin typeface="Arial"/>
                <a:ea typeface="Arial"/>
                <a:cs typeface="Arial"/>
                <a:sym typeface="Arial"/>
              </a:defRPr>
            </a:lvl2pPr>
            <a:lvl3pPr marL="914400" marR="0" lvl="2" indent="0" algn="l" rtl="0">
              <a:spcBef>
                <a:spcPts val="0"/>
              </a:spcBef>
              <a:defRPr sz="1800" b="0" i="0" u="none" strike="noStrike" cap="none">
                <a:solidFill>
                  <a:schemeClr val="dk1"/>
                </a:solidFill>
                <a:latin typeface="Arial"/>
                <a:ea typeface="Arial"/>
                <a:cs typeface="Arial"/>
                <a:sym typeface="Arial"/>
              </a:defRPr>
            </a:lvl3pPr>
            <a:lvl4pPr marL="1371600" marR="0" lvl="3" indent="0" algn="l" rtl="0">
              <a:spcBef>
                <a:spcPts val="0"/>
              </a:spcBef>
              <a:defRPr sz="1800" b="0" i="0" u="none" strike="noStrike" cap="none">
                <a:solidFill>
                  <a:schemeClr val="dk1"/>
                </a:solidFill>
                <a:latin typeface="Arial"/>
                <a:ea typeface="Arial"/>
                <a:cs typeface="Arial"/>
                <a:sym typeface="Arial"/>
              </a:defRPr>
            </a:lvl4pPr>
            <a:lvl5pPr marL="1828800" marR="0" lvl="4" indent="0" algn="l" rtl="0">
              <a:spcBef>
                <a:spcPts val="0"/>
              </a:spcBef>
              <a:defRPr sz="1800" b="0" i="0" u="none" strike="noStrike" cap="none">
                <a:solidFill>
                  <a:schemeClr val="dk1"/>
                </a:solidFill>
                <a:latin typeface="Arial"/>
                <a:ea typeface="Arial"/>
                <a:cs typeface="Arial"/>
                <a:sym typeface="Arial"/>
              </a:defRPr>
            </a:lvl5pPr>
            <a:lvl6pPr marL="2286000" marR="0" lvl="5" indent="0" algn="l" rtl="0">
              <a:spcBef>
                <a:spcPts val="0"/>
              </a:spcBef>
              <a:defRPr sz="1800" b="0" i="0" u="none" strike="noStrike" cap="none">
                <a:solidFill>
                  <a:schemeClr val="dk1"/>
                </a:solidFill>
                <a:latin typeface="Arial"/>
                <a:ea typeface="Arial"/>
                <a:cs typeface="Arial"/>
                <a:sym typeface="Arial"/>
              </a:defRPr>
            </a:lvl6pPr>
            <a:lvl7pPr marL="2743200" marR="0" lvl="6" indent="0" algn="l" rtl="0">
              <a:spcBef>
                <a:spcPts val="0"/>
              </a:spcBef>
              <a:defRPr sz="1800" b="0" i="0" u="none" strike="noStrike" cap="none">
                <a:solidFill>
                  <a:schemeClr val="dk1"/>
                </a:solidFill>
                <a:latin typeface="Arial"/>
                <a:ea typeface="Arial"/>
                <a:cs typeface="Arial"/>
                <a:sym typeface="Arial"/>
              </a:defRPr>
            </a:lvl7pPr>
            <a:lvl8pPr marL="3200400" marR="0" lvl="7" indent="0" algn="l" rtl="0">
              <a:spcBef>
                <a:spcPts val="0"/>
              </a:spcBef>
              <a:defRPr sz="1800" b="0" i="0" u="none" strike="noStrike" cap="none">
                <a:solidFill>
                  <a:schemeClr val="dk1"/>
                </a:solidFill>
                <a:latin typeface="Arial"/>
                <a:ea typeface="Arial"/>
                <a:cs typeface="Arial"/>
                <a:sym typeface="Arial"/>
              </a:defRPr>
            </a:lvl8pPr>
            <a:lvl9pPr marL="3657600" marR="0" lvl="8" indent="0" algn="l" rtl="0">
              <a:spcBef>
                <a:spcPts val="0"/>
              </a:spcBef>
              <a:defRPr sz="1800" b="0" i="0" u="none" strike="noStrike" cap="none">
                <a:solidFill>
                  <a:schemeClr val="dk1"/>
                </a:solidFill>
                <a:latin typeface="Arial"/>
                <a:ea typeface="Arial"/>
                <a:cs typeface="Arial"/>
                <a:sym typeface="Arial"/>
              </a:defRPr>
            </a:lvl9pPr>
          </a:lstStyle>
          <a:p>
            <a:endParaRPr/>
          </a:p>
        </p:txBody>
      </p:sp>
      <p:sp>
        <p:nvSpPr>
          <p:cNvPr id="44" name="Shape 44"/>
          <p:cNvSpPr txBox="1">
            <a:spLocks noGrp="1"/>
          </p:cNvSpPr>
          <p:nvPr>
            <p:ph type="sldNum" idx="12"/>
          </p:nvPr>
        </p:nvSpPr>
        <p:spPr>
          <a:xfrm>
            <a:off x="7924800" y="6553200"/>
            <a:ext cx="609599" cy="152399"/>
          </a:xfrm>
          <a:prstGeom prst="rect">
            <a:avLst/>
          </a:prstGeom>
          <a:noFill/>
          <a:ln>
            <a:noFill/>
          </a:ln>
        </p:spPr>
        <p:txBody>
          <a:bodyPr lIns="91425" tIns="45700" rIns="91425" bIns="45700" anchor="b" anchorCtr="0">
            <a:noAutofit/>
          </a:bodyPr>
          <a:lstStyle/>
          <a:p>
            <a:pPr marL="0" marR="0" lvl="0" indent="0" algn="r" rtl="0">
              <a:lnSpc>
                <a:spcPct val="75000"/>
              </a:lnSpc>
              <a:spcBef>
                <a:spcPts val="0"/>
              </a:spcBef>
              <a:buSzPct val="25000"/>
              <a:buNone/>
            </a:pPr>
            <a:fld id="{00000000-1234-1234-1234-123412341234}" type="slidenum">
              <a:rPr lang="en-US" sz="800" b="0" i="0" u="none" strike="noStrike" cap="none">
                <a:solidFill>
                  <a:schemeClr val="dk1"/>
                </a:solidFill>
                <a:latin typeface="Arial"/>
                <a:ea typeface="Arial"/>
                <a:cs typeface="Arial"/>
                <a:sym typeface="Arial"/>
              </a:rPr>
              <a:t>‹#›</a:t>
            </a:fld>
            <a:endParaRPr lang="en-US" sz="8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45"/>
        <p:cNvGrpSpPr/>
        <p:nvPr/>
      </p:nvGrpSpPr>
      <p:grpSpPr>
        <a:xfrm>
          <a:off x="0" y="0"/>
          <a:ext cx="0" cy="0"/>
          <a:chOff x="0" y="0"/>
          <a:chExt cx="0" cy="0"/>
        </a:xfrm>
      </p:grpSpPr>
      <p:sp>
        <p:nvSpPr>
          <p:cNvPr id="46" name="Shape 46"/>
          <p:cNvSpPr txBox="1">
            <a:spLocks noGrp="1"/>
          </p:cNvSpPr>
          <p:nvPr>
            <p:ph type="ftr" idx="11"/>
          </p:nvPr>
        </p:nvSpPr>
        <p:spPr>
          <a:xfrm>
            <a:off x="457200" y="6477000"/>
            <a:ext cx="2895600" cy="228600"/>
          </a:xfrm>
          <a:prstGeom prst="rect">
            <a:avLst/>
          </a:prstGeom>
          <a:noFill/>
          <a:ln>
            <a:noFill/>
          </a:ln>
        </p:spPr>
        <p:txBody>
          <a:bodyPr lIns="91425" tIns="91425" rIns="91425" bIns="91425" anchor="ctr" anchorCtr="0"/>
          <a:lstStyle>
            <a:lvl1pPr marL="0" marR="0" lvl="0" indent="0" algn="l" rtl="0">
              <a:spcBef>
                <a:spcPts val="0"/>
              </a:spcBef>
              <a:defRPr sz="700" b="0" i="0" u="none" strike="noStrike" cap="none">
                <a:solidFill>
                  <a:srgbClr val="9DA9B2"/>
                </a:solidFill>
                <a:latin typeface="Arial"/>
                <a:ea typeface="Arial"/>
                <a:cs typeface="Arial"/>
                <a:sym typeface="Arial"/>
              </a:defRPr>
            </a:lvl1pPr>
            <a:lvl2pPr marL="457200" marR="0" lvl="1" indent="0" algn="l" rtl="0">
              <a:spcBef>
                <a:spcPts val="0"/>
              </a:spcBef>
              <a:defRPr sz="1800" b="0" i="0" u="none" strike="noStrike" cap="none">
                <a:solidFill>
                  <a:schemeClr val="dk1"/>
                </a:solidFill>
                <a:latin typeface="Arial"/>
                <a:ea typeface="Arial"/>
                <a:cs typeface="Arial"/>
                <a:sym typeface="Arial"/>
              </a:defRPr>
            </a:lvl2pPr>
            <a:lvl3pPr marL="914400" marR="0" lvl="2" indent="0" algn="l" rtl="0">
              <a:spcBef>
                <a:spcPts val="0"/>
              </a:spcBef>
              <a:defRPr sz="1800" b="0" i="0" u="none" strike="noStrike" cap="none">
                <a:solidFill>
                  <a:schemeClr val="dk1"/>
                </a:solidFill>
                <a:latin typeface="Arial"/>
                <a:ea typeface="Arial"/>
                <a:cs typeface="Arial"/>
                <a:sym typeface="Arial"/>
              </a:defRPr>
            </a:lvl3pPr>
            <a:lvl4pPr marL="1371600" marR="0" lvl="3" indent="0" algn="l" rtl="0">
              <a:spcBef>
                <a:spcPts val="0"/>
              </a:spcBef>
              <a:defRPr sz="1800" b="0" i="0" u="none" strike="noStrike" cap="none">
                <a:solidFill>
                  <a:schemeClr val="dk1"/>
                </a:solidFill>
                <a:latin typeface="Arial"/>
                <a:ea typeface="Arial"/>
                <a:cs typeface="Arial"/>
                <a:sym typeface="Arial"/>
              </a:defRPr>
            </a:lvl4pPr>
            <a:lvl5pPr marL="1828800" marR="0" lvl="4" indent="0" algn="l" rtl="0">
              <a:spcBef>
                <a:spcPts val="0"/>
              </a:spcBef>
              <a:defRPr sz="1800" b="0" i="0" u="none" strike="noStrike" cap="none">
                <a:solidFill>
                  <a:schemeClr val="dk1"/>
                </a:solidFill>
                <a:latin typeface="Arial"/>
                <a:ea typeface="Arial"/>
                <a:cs typeface="Arial"/>
                <a:sym typeface="Arial"/>
              </a:defRPr>
            </a:lvl5pPr>
            <a:lvl6pPr marL="2286000" marR="0" lvl="5" indent="0" algn="l" rtl="0">
              <a:spcBef>
                <a:spcPts val="0"/>
              </a:spcBef>
              <a:defRPr sz="1800" b="0" i="0" u="none" strike="noStrike" cap="none">
                <a:solidFill>
                  <a:schemeClr val="dk1"/>
                </a:solidFill>
                <a:latin typeface="Arial"/>
                <a:ea typeface="Arial"/>
                <a:cs typeface="Arial"/>
                <a:sym typeface="Arial"/>
              </a:defRPr>
            </a:lvl6pPr>
            <a:lvl7pPr marL="2743200" marR="0" lvl="6" indent="0" algn="l" rtl="0">
              <a:spcBef>
                <a:spcPts val="0"/>
              </a:spcBef>
              <a:defRPr sz="1800" b="0" i="0" u="none" strike="noStrike" cap="none">
                <a:solidFill>
                  <a:schemeClr val="dk1"/>
                </a:solidFill>
                <a:latin typeface="Arial"/>
                <a:ea typeface="Arial"/>
                <a:cs typeface="Arial"/>
                <a:sym typeface="Arial"/>
              </a:defRPr>
            </a:lvl7pPr>
            <a:lvl8pPr marL="3200400" marR="0" lvl="7" indent="0" algn="l" rtl="0">
              <a:spcBef>
                <a:spcPts val="0"/>
              </a:spcBef>
              <a:defRPr sz="1800" b="0" i="0" u="none" strike="noStrike" cap="none">
                <a:solidFill>
                  <a:schemeClr val="dk1"/>
                </a:solidFill>
                <a:latin typeface="Arial"/>
                <a:ea typeface="Arial"/>
                <a:cs typeface="Arial"/>
                <a:sym typeface="Arial"/>
              </a:defRPr>
            </a:lvl8pPr>
            <a:lvl9pPr marL="3657600" marR="0" lvl="8" indent="0" algn="l" rtl="0">
              <a:spcBef>
                <a:spcPts val="0"/>
              </a:spcBef>
              <a:defRPr sz="1800" b="0" i="0" u="none" strike="noStrike" cap="none">
                <a:solidFill>
                  <a:schemeClr val="dk1"/>
                </a:solidFill>
                <a:latin typeface="Arial"/>
                <a:ea typeface="Arial"/>
                <a:cs typeface="Arial"/>
                <a:sym typeface="Arial"/>
              </a:defRPr>
            </a:lvl9pPr>
          </a:lstStyle>
          <a:p>
            <a:endParaRPr/>
          </a:p>
        </p:txBody>
      </p:sp>
      <p:sp>
        <p:nvSpPr>
          <p:cNvPr id="47" name="Shape 47"/>
          <p:cNvSpPr txBox="1">
            <a:spLocks noGrp="1"/>
          </p:cNvSpPr>
          <p:nvPr>
            <p:ph type="sldNum" idx="12"/>
          </p:nvPr>
        </p:nvSpPr>
        <p:spPr>
          <a:xfrm>
            <a:off x="7924800" y="6553200"/>
            <a:ext cx="609599" cy="152399"/>
          </a:xfrm>
          <a:prstGeom prst="rect">
            <a:avLst/>
          </a:prstGeom>
          <a:noFill/>
          <a:ln>
            <a:noFill/>
          </a:ln>
        </p:spPr>
        <p:txBody>
          <a:bodyPr lIns="91425" tIns="45700" rIns="91425" bIns="45700" anchor="b" anchorCtr="0">
            <a:noAutofit/>
          </a:bodyPr>
          <a:lstStyle/>
          <a:p>
            <a:pPr marL="0" marR="0" lvl="0" indent="0" algn="r" rtl="0">
              <a:lnSpc>
                <a:spcPct val="75000"/>
              </a:lnSpc>
              <a:spcBef>
                <a:spcPts val="0"/>
              </a:spcBef>
              <a:buSzPct val="25000"/>
              <a:buNone/>
            </a:pPr>
            <a:fld id="{00000000-1234-1234-1234-123412341234}" type="slidenum">
              <a:rPr lang="en-US" sz="800" b="0" i="0" u="none" strike="noStrike" cap="none">
                <a:solidFill>
                  <a:schemeClr val="dk1"/>
                </a:solidFill>
                <a:latin typeface="Arial"/>
                <a:ea typeface="Arial"/>
                <a:cs typeface="Arial"/>
                <a:sym typeface="Arial"/>
              </a:rPr>
              <a:t>‹#›</a:t>
            </a:fld>
            <a:endParaRPr lang="en-US" sz="8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vertTx">
  <p:cSld name="Title and Vertical Text">
    <p:spTree>
      <p:nvGrpSpPr>
        <p:cNvPr id="1" name="Shape 48"/>
        <p:cNvGrpSpPr/>
        <p:nvPr/>
      </p:nvGrpSpPr>
      <p:grpSpPr>
        <a:xfrm>
          <a:off x="0" y="0"/>
          <a:ext cx="0" cy="0"/>
          <a:chOff x="0" y="0"/>
          <a:chExt cx="0" cy="0"/>
        </a:xfrm>
      </p:grpSpPr>
      <p:sp>
        <p:nvSpPr>
          <p:cNvPr id="49" name="Shape 49"/>
          <p:cNvSpPr txBox="1">
            <a:spLocks noGrp="1"/>
          </p:cNvSpPr>
          <p:nvPr>
            <p:ph type="title"/>
          </p:nvPr>
        </p:nvSpPr>
        <p:spPr>
          <a:xfrm>
            <a:off x="76200" y="152400"/>
            <a:ext cx="8991600" cy="671513"/>
          </a:xfrm>
          <a:prstGeom prst="rect">
            <a:avLst/>
          </a:prstGeom>
          <a:noFill/>
          <a:ln>
            <a:noFill/>
          </a:ln>
        </p:spPr>
        <p:txBody>
          <a:bodyPr lIns="91425" tIns="91425" rIns="91425" bIns="91425" anchor="ctr" anchorCtr="0"/>
          <a:lstStyle>
            <a:lvl1pPr lvl="0" algn="l" rtl="0">
              <a:spcBef>
                <a:spcPts val="0"/>
              </a:spcBef>
              <a:spcAft>
                <a:spcPts val="0"/>
              </a:spcAft>
              <a:defRPr sz="3800">
                <a:solidFill>
                  <a:schemeClr val="lt1"/>
                </a:solidFill>
                <a:latin typeface="Arial"/>
                <a:ea typeface="Arial"/>
                <a:cs typeface="Arial"/>
                <a:sym typeface="Arial"/>
              </a:defRPr>
            </a:lvl1pPr>
            <a:lvl2pPr lvl="1" algn="l" rtl="0">
              <a:spcBef>
                <a:spcPts val="0"/>
              </a:spcBef>
              <a:spcAft>
                <a:spcPts val="0"/>
              </a:spcAft>
              <a:defRPr sz="3800">
                <a:solidFill>
                  <a:schemeClr val="hlink"/>
                </a:solidFill>
                <a:latin typeface="Arial"/>
                <a:ea typeface="Arial"/>
                <a:cs typeface="Arial"/>
                <a:sym typeface="Arial"/>
              </a:defRPr>
            </a:lvl2pPr>
            <a:lvl3pPr lvl="2" algn="l" rtl="0">
              <a:spcBef>
                <a:spcPts val="0"/>
              </a:spcBef>
              <a:spcAft>
                <a:spcPts val="0"/>
              </a:spcAft>
              <a:defRPr sz="3800">
                <a:solidFill>
                  <a:schemeClr val="hlink"/>
                </a:solidFill>
                <a:latin typeface="Arial"/>
                <a:ea typeface="Arial"/>
                <a:cs typeface="Arial"/>
                <a:sym typeface="Arial"/>
              </a:defRPr>
            </a:lvl3pPr>
            <a:lvl4pPr lvl="3" algn="l" rtl="0">
              <a:spcBef>
                <a:spcPts val="0"/>
              </a:spcBef>
              <a:spcAft>
                <a:spcPts val="0"/>
              </a:spcAft>
              <a:defRPr sz="3800">
                <a:solidFill>
                  <a:schemeClr val="hlink"/>
                </a:solidFill>
                <a:latin typeface="Arial"/>
                <a:ea typeface="Arial"/>
                <a:cs typeface="Arial"/>
                <a:sym typeface="Arial"/>
              </a:defRPr>
            </a:lvl4pPr>
            <a:lvl5pPr lvl="4" algn="l" rtl="0">
              <a:spcBef>
                <a:spcPts val="0"/>
              </a:spcBef>
              <a:spcAft>
                <a:spcPts val="0"/>
              </a:spcAft>
              <a:defRPr sz="3800">
                <a:solidFill>
                  <a:schemeClr val="hlink"/>
                </a:solidFill>
                <a:latin typeface="Arial"/>
                <a:ea typeface="Arial"/>
                <a:cs typeface="Arial"/>
                <a:sym typeface="Arial"/>
              </a:defRPr>
            </a:lvl5pPr>
            <a:lvl6pPr marL="457200" lvl="5" algn="l" rtl="0">
              <a:spcBef>
                <a:spcPts val="0"/>
              </a:spcBef>
              <a:spcAft>
                <a:spcPts val="0"/>
              </a:spcAft>
              <a:defRPr sz="3800">
                <a:solidFill>
                  <a:schemeClr val="hlink"/>
                </a:solidFill>
                <a:latin typeface="Arial"/>
                <a:ea typeface="Arial"/>
                <a:cs typeface="Arial"/>
                <a:sym typeface="Arial"/>
              </a:defRPr>
            </a:lvl6pPr>
            <a:lvl7pPr marL="914400" lvl="6" algn="l" rtl="0">
              <a:spcBef>
                <a:spcPts val="0"/>
              </a:spcBef>
              <a:spcAft>
                <a:spcPts val="0"/>
              </a:spcAft>
              <a:defRPr sz="3800">
                <a:solidFill>
                  <a:schemeClr val="hlink"/>
                </a:solidFill>
                <a:latin typeface="Arial"/>
                <a:ea typeface="Arial"/>
                <a:cs typeface="Arial"/>
                <a:sym typeface="Arial"/>
              </a:defRPr>
            </a:lvl7pPr>
            <a:lvl8pPr marL="1371600" lvl="7" algn="l" rtl="0">
              <a:spcBef>
                <a:spcPts val="0"/>
              </a:spcBef>
              <a:spcAft>
                <a:spcPts val="0"/>
              </a:spcAft>
              <a:defRPr sz="3800">
                <a:solidFill>
                  <a:schemeClr val="hlink"/>
                </a:solidFill>
                <a:latin typeface="Arial"/>
                <a:ea typeface="Arial"/>
                <a:cs typeface="Arial"/>
                <a:sym typeface="Arial"/>
              </a:defRPr>
            </a:lvl8pPr>
            <a:lvl9pPr marL="1828800" lvl="8" algn="l" rtl="0">
              <a:spcBef>
                <a:spcPts val="0"/>
              </a:spcBef>
              <a:spcAft>
                <a:spcPts val="0"/>
              </a:spcAft>
              <a:defRPr sz="3800">
                <a:solidFill>
                  <a:schemeClr val="hlink"/>
                </a:solidFill>
                <a:latin typeface="Arial"/>
                <a:ea typeface="Arial"/>
                <a:cs typeface="Arial"/>
                <a:sym typeface="Arial"/>
              </a:defRPr>
            </a:lvl9pPr>
          </a:lstStyle>
          <a:p>
            <a:endParaRPr/>
          </a:p>
        </p:txBody>
      </p:sp>
      <p:sp>
        <p:nvSpPr>
          <p:cNvPr id="50" name="Shape 50"/>
          <p:cNvSpPr txBox="1">
            <a:spLocks noGrp="1"/>
          </p:cNvSpPr>
          <p:nvPr>
            <p:ph type="body" idx="1"/>
          </p:nvPr>
        </p:nvSpPr>
        <p:spPr>
          <a:xfrm rot="5400000">
            <a:off x="2057400" y="-609600"/>
            <a:ext cx="5029199" cy="8991600"/>
          </a:xfrm>
          <a:prstGeom prst="rect">
            <a:avLst/>
          </a:prstGeom>
          <a:noFill/>
          <a:ln>
            <a:noFill/>
          </a:ln>
        </p:spPr>
        <p:txBody>
          <a:bodyPr lIns="91425" tIns="91425" rIns="91425" bIns="91425" anchor="t" anchorCtr="0"/>
          <a:lstStyle>
            <a:lvl1pPr marL="342900" lvl="0" indent="-165100" algn="l" rtl="0">
              <a:spcBef>
                <a:spcPts val="560"/>
              </a:spcBef>
              <a:spcAft>
                <a:spcPts val="0"/>
              </a:spcAft>
              <a:buClr>
                <a:schemeClr val="accent1"/>
              </a:buClr>
              <a:buFont typeface="Noto Symbol"/>
              <a:buChar char="•"/>
              <a:defRPr sz="2800">
                <a:solidFill>
                  <a:schemeClr val="dk1"/>
                </a:solidFill>
                <a:latin typeface="Arial"/>
                <a:ea typeface="Arial"/>
                <a:cs typeface="Arial"/>
                <a:sym typeface="Arial"/>
              </a:defRPr>
            </a:lvl1pPr>
            <a:lvl2pPr marL="742950" lvl="1" indent="-139700" algn="l" rtl="0">
              <a:spcBef>
                <a:spcPts val="460"/>
              </a:spcBef>
              <a:spcAft>
                <a:spcPts val="0"/>
              </a:spcAft>
              <a:buClr>
                <a:schemeClr val="accent1"/>
              </a:buClr>
              <a:buFont typeface="Noto Symbol"/>
              <a:buChar char="•"/>
              <a:defRPr sz="2300">
                <a:solidFill>
                  <a:schemeClr val="dk1"/>
                </a:solidFill>
                <a:latin typeface="Arial"/>
                <a:ea typeface="Arial"/>
                <a:cs typeface="Arial"/>
                <a:sym typeface="Arial"/>
              </a:defRPr>
            </a:lvl2pPr>
            <a:lvl3pPr marL="1143000" lvl="2" indent="-95250" algn="l" rtl="0">
              <a:spcBef>
                <a:spcPts val="420"/>
              </a:spcBef>
              <a:spcAft>
                <a:spcPts val="0"/>
              </a:spcAft>
              <a:buClr>
                <a:schemeClr val="accent1"/>
              </a:buClr>
              <a:buFont typeface="Noto Symbol"/>
              <a:buChar char="•"/>
              <a:defRPr sz="2100">
                <a:solidFill>
                  <a:schemeClr val="dk1"/>
                </a:solidFill>
                <a:latin typeface="Arial"/>
                <a:ea typeface="Arial"/>
                <a:cs typeface="Arial"/>
                <a:sym typeface="Arial"/>
              </a:defRPr>
            </a:lvl3pPr>
            <a:lvl4pPr marL="1600200" lvl="3" indent="-114300" algn="l" rtl="0">
              <a:spcBef>
                <a:spcPts val="360"/>
              </a:spcBef>
              <a:spcAft>
                <a:spcPts val="0"/>
              </a:spcAft>
              <a:buClr>
                <a:schemeClr val="accent1"/>
              </a:buClr>
              <a:buFont typeface="Arial"/>
              <a:buChar char="•"/>
              <a:defRPr sz="1800">
                <a:solidFill>
                  <a:schemeClr val="dk1"/>
                </a:solidFill>
                <a:latin typeface="Arial"/>
                <a:ea typeface="Arial"/>
                <a:cs typeface="Arial"/>
                <a:sym typeface="Arial"/>
              </a:defRPr>
            </a:lvl4pPr>
            <a:lvl5pPr marL="2057400" lvl="4" indent="-114300" algn="l" rtl="0">
              <a:spcBef>
                <a:spcPts val="360"/>
              </a:spcBef>
              <a:spcAft>
                <a:spcPts val="0"/>
              </a:spcAft>
              <a:buClr>
                <a:schemeClr val="accent1"/>
              </a:buClr>
              <a:buFont typeface="Noto Symbol"/>
              <a:buChar char="•"/>
              <a:defRPr sz="1800">
                <a:solidFill>
                  <a:schemeClr val="dk1"/>
                </a:solidFill>
                <a:latin typeface="Arial"/>
                <a:ea typeface="Arial"/>
                <a:cs typeface="Arial"/>
                <a:sym typeface="Arial"/>
              </a:defRPr>
            </a:lvl5pPr>
            <a:lvl6pPr marL="2514600" lvl="5" indent="-114300" algn="l" rtl="0">
              <a:spcBef>
                <a:spcPts val="360"/>
              </a:spcBef>
              <a:spcAft>
                <a:spcPts val="0"/>
              </a:spcAft>
              <a:buClr>
                <a:schemeClr val="accent1"/>
              </a:buClr>
              <a:buFont typeface="Noto Symbol"/>
              <a:buChar char="•"/>
              <a:defRPr sz="1800">
                <a:solidFill>
                  <a:schemeClr val="dk1"/>
                </a:solidFill>
                <a:latin typeface="Arial"/>
                <a:ea typeface="Arial"/>
                <a:cs typeface="Arial"/>
                <a:sym typeface="Arial"/>
              </a:defRPr>
            </a:lvl6pPr>
            <a:lvl7pPr marL="2971800" lvl="6" indent="-114300" algn="l" rtl="0">
              <a:spcBef>
                <a:spcPts val="360"/>
              </a:spcBef>
              <a:spcAft>
                <a:spcPts val="0"/>
              </a:spcAft>
              <a:buClr>
                <a:schemeClr val="accent1"/>
              </a:buClr>
              <a:buFont typeface="Noto Symbol"/>
              <a:buChar char="•"/>
              <a:defRPr sz="1800">
                <a:solidFill>
                  <a:schemeClr val="dk1"/>
                </a:solidFill>
                <a:latin typeface="Arial"/>
                <a:ea typeface="Arial"/>
                <a:cs typeface="Arial"/>
                <a:sym typeface="Arial"/>
              </a:defRPr>
            </a:lvl7pPr>
            <a:lvl8pPr marL="3429000" lvl="7" indent="-114300" algn="l" rtl="0">
              <a:spcBef>
                <a:spcPts val="360"/>
              </a:spcBef>
              <a:spcAft>
                <a:spcPts val="0"/>
              </a:spcAft>
              <a:buClr>
                <a:schemeClr val="accent1"/>
              </a:buClr>
              <a:buFont typeface="Noto Symbol"/>
              <a:buChar char="•"/>
              <a:defRPr sz="1800">
                <a:solidFill>
                  <a:schemeClr val="dk1"/>
                </a:solidFill>
                <a:latin typeface="Arial"/>
                <a:ea typeface="Arial"/>
                <a:cs typeface="Arial"/>
                <a:sym typeface="Arial"/>
              </a:defRPr>
            </a:lvl8pPr>
            <a:lvl9pPr marL="3886200" lvl="8" indent="-114300" algn="l" rtl="0">
              <a:spcBef>
                <a:spcPts val="360"/>
              </a:spcBef>
              <a:spcAft>
                <a:spcPts val="0"/>
              </a:spcAft>
              <a:buClr>
                <a:schemeClr val="accent1"/>
              </a:buClr>
              <a:buFont typeface="Noto Symbol"/>
              <a:buChar char="•"/>
              <a:defRPr sz="1800">
                <a:solidFill>
                  <a:schemeClr val="dk1"/>
                </a:solidFill>
                <a:latin typeface="Arial"/>
                <a:ea typeface="Arial"/>
                <a:cs typeface="Arial"/>
                <a:sym typeface="Arial"/>
              </a:defRPr>
            </a:lvl9pPr>
          </a:lstStyle>
          <a:p>
            <a:endParaRPr/>
          </a:p>
        </p:txBody>
      </p:sp>
      <p:sp>
        <p:nvSpPr>
          <p:cNvPr id="51" name="Shape 51"/>
          <p:cNvSpPr txBox="1">
            <a:spLocks noGrp="1"/>
          </p:cNvSpPr>
          <p:nvPr>
            <p:ph type="ftr" idx="11"/>
          </p:nvPr>
        </p:nvSpPr>
        <p:spPr>
          <a:xfrm>
            <a:off x="457200" y="6477000"/>
            <a:ext cx="2895600" cy="228600"/>
          </a:xfrm>
          <a:prstGeom prst="rect">
            <a:avLst/>
          </a:prstGeom>
          <a:noFill/>
          <a:ln>
            <a:noFill/>
          </a:ln>
        </p:spPr>
        <p:txBody>
          <a:bodyPr lIns="91425" tIns="91425" rIns="91425" bIns="91425" anchor="ctr" anchorCtr="0"/>
          <a:lstStyle>
            <a:lvl1pPr marL="0" marR="0" lvl="0" indent="0" algn="l" rtl="0">
              <a:spcBef>
                <a:spcPts val="0"/>
              </a:spcBef>
              <a:defRPr sz="700" b="0" i="0" u="none" strike="noStrike" cap="none">
                <a:solidFill>
                  <a:srgbClr val="9DA9B2"/>
                </a:solidFill>
                <a:latin typeface="Arial"/>
                <a:ea typeface="Arial"/>
                <a:cs typeface="Arial"/>
                <a:sym typeface="Arial"/>
              </a:defRPr>
            </a:lvl1pPr>
            <a:lvl2pPr marL="457200" marR="0" lvl="1" indent="0" algn="l" rtl="0">
              <a:spcBef>
                <a:spcPts val="0"/>
              </a:spcBef>
              <a:defRPr sz="1800" b="0" i="0" u="none" strike="noStrike" cap="none">
                <a:solidFill>
                  <a:schemeClr val="dk1"/>
                </a:solidFill>
                <a:latin typeface="Arial"/>
                <a:ea typeface="Arial"/>
                <a:cs typeface="Arial"/>
                <a:sym typeface="Arial"/>
              </a:defRPr>
            </a:lvl2pPr>
            <a:lvl3pPr marL="914400" marR="0" lvl="2" indent="0" algn="l" rtl="0">
              <a:spcBef>
                <a:spcPts val="0"/>
              </a:spcBef>
              <a:defRPr sz="1800" b="0" i="0" u="none" strike="noStrike" cap="none">
                <a:solidFill>
                  <a:schemeClr val="dk1"/>
                </a:solidFill>
                <a:latin typeface="Arial"/>
                <a:ea typeface="Arial"/>
                <a:cs typeface="Arial"/>
                <a:sym typeface="Arial"/>
              </a:defRPr>
            </a:lvl3pPr>
            <a:lvl4pPr marL="1371600" marR="0" lvl="3" indent="0" algn="l" rtl="0">
              <a:spcBef>
                <a:spcPts val="0"/>
              </a:spcBef>
              <a:defRPr sz="1800" b="0" i="0" u="none" strike="noStrike" cap="none">
                <a:solidFill>
                  <a:schemeClr val="dk1"/>
                </a:solidFill>
                <a:latin typeface="Arial"/>
                <a:ea typeface="Arial"/>
                <a:cs typeface="Arial"/>
                <a:sym typeface="Arial"/>
              </a:defRPr>
            </a:lvl4pPr>
            <a:lvl5pPr marL="1828800" marR="0" lvl="4" indent="0" algn="l" rtl="0">
              <a:spcBef>
                <a:spcPts val="0"/>
              </a:spcBef>
              <a:defRPr sz="1800" b="0" i="0" u="none" strike="noStrike" cap="none">
                <a:solidFill>
                  <a:schemeClr val="dk1"/>
                </a:solidFill>
                <a:latin typeface="Arial"/>
                <a:ea typeface="Arial"/>
                <a:cs typeface="Arial"/>
                <a:sym typeface="Arial"/>
              </a:defRPr>
            </a:lvl5pPr>
            <a:lvl6pPr marL="2286000" marR="0" lvl="5" indent="0" algn="l" rtl="0">
              <a:spcBef>
                <a:spcPts val="0"/>
              </a:spcBef>
              <a:defRPr sz="1800" b="0" i="0" u="none" strike="noStrike" cap="none">
                <a:solidFill>
                  <a:schemeClr val="dk1"/>
                </a:solidFill>
                <a:latin typeface="Arial"/>
                <a:ea typeface="Arial"/>
                <a:cs typeface="Arial"/>
                <a:sym typeface="Arial"/>
              </a:defRPr>
            </a:lvl6pPr>
            <a:lvl7pPr marL="2743200" marR="0" lvl="6" indent="0" algn="l" rtl="0">
              <a:spcBef>
                <a:spcPts val="0"/>
              </a:spcBef>
              <a:defRPr sz="1800" b="0" i="0" u="none" strike="noStrike" cap="none">
                <a:solidFill>
                  <a:schemeClr val="dk1"/>
                </a:solidFill>
                <a:latin typeface="Arial"/>
                <a:ea typeface="Arial"/>
                <a:cs typeface="Arial"/>
                <a:sym typeface="Arial"/>
              </a:defRPr>
            </a:lvl7pPr>
            <a:lvl8pPr marL="3200400" marR="0" lvl="7" indent="0" algn="l" rtl="0">
              <a:spcBef>
                <a:spcPts val="0"/>
              </a:spcBef>
              <a:defRPr sz="1800" b="0" i="0" u="none" strike="noStrike" cap="none">
                <a:solidFill>
                  <a:schemeClr val="dk1"/>
                </a:solidFill>
                <a:latin typeface="Arial"/>
                <a:ea typeface="Arial"/>
                <a:cs typeface="Arial"/>
                <a:sym typeface="Arial"/>
              </a:defRPr>
            </a:lvl8pPr>
            <a:lvl9pPr marL="3657600" marR="0" lvl="8" indent="0" algn="l" rtl="0">
              <a:spcBef>
                <a:spcPts val="0"/>
              </a:spcBef>
              <a:defRPr sz="1800" b="0" i="0" u="none" strike="noStrike" cap="none">
                <a:solidFill>
                  <a:schemeClr val="dk1"/>
                </a:solidFill>
                <a:latin typeface="Arial"/>
                <a:ea typeface="Arial"/>
                <a:cs typeface="Arial"/>
                <a:sym typeface="Arial"/>
              </a:defRPr>
            </a:lvl9pPr>
          </a:lstStyle>
          <a:p>
            <a:endParaRPr/>
          </a:p>
        </p:txBody>
      </p:sp>
      <p:sp>
        <p:nvSpPr>
          <p:cNvPr id="52" name="Shape 52"/>
          <p:cNvSpPr txBox="1">
            <a:spLocks noGrp="1"/>
          </p:cNvSpPr>
          <p:nvPr>
            <p:ph type="sldNum" idx="12"/>
          </p:nvPr>
        </p:nvSpPr>
        <p:spPr>
          <a:xfrm>
            <a:off x="7924800" y="6553200"/>
            <a:ext cx="609599" cy="152399"/>
          </a:xfrm>
          <a:prstGeom prst="rect">
            <a:avLst/>
          </a:prstGeom>
          <a:noFill/>
          <a:ln>
            <a:noFill/>
          </a:ln>
        </p:spPr>
        <p:txBody>
          <a:bodyPr lIns="91425" tIns="45700" rIns="91425" bIns="45700" anchor="b" anchorCtr="0">
            <a:noAutofit/>
          </a:bodyPr>
          <a:lstStyle/>
          <a:p>
            <a:pPr marL="0" marR="0" lvl="0" indent="0" algn="r" rtl="0">
              <a:lnSpc>
                <a:spcPct val="75000"/>
              </a:lnSpc>
              <a:spcBef>
                <a:spcPts val="0"/>
              </a:spcBef>
              <a:buSzPct val="25000"/>
              <a:buNone/>
            </a:pPr>
            <a:fld id="{00000000-1234-1234-1234-123412341234}" type="slidenum">
              <a:rPr lang="en-US" sz="800" b="0" i="0" u="none" strike="noStrike" cap="none">
                <a:solidFill>
                  <a:schemeClr val="dk1"/>
                </a:solidFill>
                <a:latin typeface="Arial"/>
                <a:ea typeface="Arial"/>
                <a:cs typeface="Arial"/>
                <a:sym typeface="Arial"/>
              </a:rPr>
              <a:t>‹#›</a:t>
            </a:fld>
            <a:endParaRPr lang="en-US" sz="8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29"/>
        <p:cNvGrpSpPr/>
        <p:nvPr/>
      </p:nvGrpSpPr>
      <p:grpSpPr>
        <a:xfrm>
          <a:off x="0" y="0"/>
          <a:ext cx="0" cy="0"/>
          <a:chOff x="0" y="0"/>
          <a:chExt cx="0" cy="0"/>
        </a:xfrm>
      </p:grpSpPr>
      <p:sp>
        <p:nvSpPr>
          <p:cNvPr id="30" name="Shape 30"/>
          <p:cNvSpPr txBox="1">
            <a:spLocks noGrp="1"/>
          </p:cNvSpPr>
          <p:nvPr>
            <p:ph type="title"/>
          </p:nvPr>
        </p:nvSpPr>
        <p:spPr>
          <a:xfrm>
            <a:off x="76200" y="152400"/>
            <a:ext cx="8991600" cy="671513"/>
          </a:xfrm>
          <a:prstGeom prst="rect">
            <a:avLst/>
          </a:prstGeom>
          <a:noFill/>
          <a:ln>
            <a:noFill/>
          </a:ln>
        </p:spPr>
        <p:txBody>
          <a:bodyPr lIns="91425" tIns="91425" rIns="91425" bIns="91425" anchor="ctr" anchorCtr="0"/>
          <a:lstStyle>
            <a:lvl1pPr lvl="0" algn="l" rtl="0">
              <a:spcBef>
                <a:spcPts val="0"/>
              </a:spcBef>
              <a:spcAft>
                <a:spcPts val="0"/>
              </a:spcAft>
              <a:defRPr sz="3800">
                <a:solidFill>
                  <a:schemeClr val="lt1"/>
                </a:solidFill>
                <a:latin typeface="Arial"/>
                <a:ea typeface="Arial"/>
                <a:cs typeface="Arial"/>
                <a:sym typeface="Arial"/>
              </a:defRPr>
            </a:lvl1pPr>
            <a:lvl2pPr lvl="1" algn="l" rtl="0">
              <a:spcBef>
                <a:spcPts val="0"/>
              </a:spcBef>
              <a:spcAft>
                <a:spcPts val="0"/>
              </a:spcAft>
              <a:defRPr sz="3800">
                <a:solidFill>
                  <a:schemeClr val="hlink"/>
                </a:solidFill>
                <a:latin typeface="Arial"/>
                <a:ea typeface="Arial"/>
                <a:cs typeface="Arial"/>
                <a:sym typeface="Arial"/>
              </a:defRPr>
            </a:lvl2pPr>
            <a:lvl3pPr lvl="2" algn="l" rtl="0">
              <a:spcBef>
                <a:spcPts val="0"/>
              </a:spcBef>
              <a:spcAft>
                <a:spcPts val="0"/>
              </a:spcAft>
              <a:defRPr sz="3800">
                <a:solidFill>
                  <a:schemeClr val="hlink"/>
                </a:solidFill>
                <a:latin typeface="Arial"/>
                <a:ea typeface="Arial"/>
                <a:cs typeface="Arial"/>
                <a:sym typeface="Arial"/>
              </a:defRPr>
            </a:lvl3pPr>
            <a:lvl4pPr lvl="3" algn="l" rtl="0">
              <a:spcBef>
                <a:spcPts val="0"/>
              </a:spcBef>
              <a:spcAft>
                <a:spcPts val="0"/>
              </a:spcAft>
              <a:defRPr sz="3800">
                <a:solidFill>
                  <a:schemeClr val="hlink"/>
                </a:solidFill>
                <a:latin typeface="Arial"/>
                <a:ea typeface="Arial"/>
                <a:cs typeface="Arial"/>
                <a:sym typeface="Arial"/>
              </a:defRPr>
            </a:lvl4pPr>
            <a:lvl5pPr lvl="4" algn="l" rtl="0">
              <a:spcBef>
                <a:spcPts val="0"/>
              </a:spcBef>
              <a:spcAft>
                <a:spcPts val="0"/>
              </a:spcAft>
              <a:defRPr sz="3800">
                <a:solidFill>
                  <a:schemeClr val="hlink"/>
                </a:solidFill>
                <a:latin typeface="Arial"/>
                <a:ea typeface="Arial"/>
                <a:cs typeface="Arial"/>
                <a:sym typeface="Arial"/>
              </a:defRPr>
            </a:lvl5pPr>
            <a:lvl6pPr marL="457200" lvl="5" algn="l" rtl="0">
              <a:spcBef>
                <a:spcPts val="0"/>
              </a:spcBef>
              <a:spcAft>
                <a:spcPts val="0"/>
              </a:spcAft>
              <a:defRPr sz="3800">
                <a:solidFill>
                  <a:schemeClr val="hlink"/>
                </a:solidFill>
                <a:latin typeface="Arial"/>
                <a:ea typeface="Arial"/>
                <a:cs typeface="Arial"/>
                <a:sym typeface="Arial"/>
              </a:defRPr>
            </a:lvl6pPr>
            <a:lvl7pPr marL="914400" lvl="6" algn="l" rtl="0">
              <a:spcBef>
                <a:spcPts val="0"/>
              </a:spcBef>
              <a:spcAft>
                <a:spcPts val="0"/>
              </a:spcAft>
              <a:defRPr sz="3800">
                <a:solidFill>
                  <a:schemeClr val="hlink"/>
                </a:solidFill>
                <a:latin typeface="Arial"/>
                <a:ea typeface="Arial"/>
                <a:cs typeface="Arial"/>
                <a:sym typeface="Arial"/>
              </a:defRPr>
            </a:lvl7pPr>
            <a:lvl8pPr marL="1371600" lvl="7" algn="l" rtl="0">
              <a:spcBef>
                <a:spcPts val="0"/>
              </a:spcBef>
              <a:spcAft>
                <a:spcPts val="0"/>
              </a:spcAft>
              <a:defRPr sz="3800">
                <a:solidFill>
                  <a:schemeClr val="hlink"/>
                </a:solidFill>
                <a:latin typeface="Arial"/>
                <a:ea typeface="Arial"/>
                <a:cs typeface="Arial"/>
                <a:sym typeface="Arial"/>
              </a:defRPr>
            </a:lvl8pPr>
            <a:lvl9pPr marL="1828800" lvl="8" algn="l" rtl="0">
              <a:spcBef>
                <a:spcPts val="0"/>
              </a:spcBef>
              <a:spcAft>
                <a:spcPts val="0"/>
              </a:spcAft>
              <a:defRPr sz="3800">
                <a:solidFill>
                  <a:schemeClr val="hlink"/>
                </a:solidFill>
                <a:latin typeface="Arial"/>
                <a:ea typeface="Arial"/>
                <a:cs typeface="Arial"/>
                <a:sym typeface="Arial"/>
              </a:defRPr>
            </a:lvl9pPr>
          </a:lstStyle>
          <a:p>
            <a:endParaRPr/>
          </a:p>
        </p:txBody>
      </p:sp>
      <p:sp>
        <p:nvSpPr>
          <p:cNvPr id="31" name="Shape 31"/>
          <p:cNvSpPr txBox="1">
            <a:spLocks noGrp="1"/>
          </p:cNvSpPr>
          <p:nvPr>
            <p:ph type="ftr" idx="11"/>
          </p:nvPr>
        </p:nvSpPr>
        <p:spPr>
          <a:xfrm>
            <a:off x="457200" y="6477000"/>
            <a:ext cx="2895600" cy="228600"/>
          </a:xfrm>
          <a:prstGeom prst="rect">
            <a:avLst/>
          </a:prstGeom>
          <a:noFill/>
          <a:ln>
            <a:noFill/>
          </a:ln>
        </p:spPr>
        <p:txBody>
          <a:bodyPr lIns="91425" tIns="91425" rIns="91425" bIns="91425" anchor="ctr" anchorCtr="0"/>
          <a:lstStyle>
            <a:lvl1pPr marL="0" marR="0" lvl="0" indent="0" algn="l" rtl="0">
              <a:spcBef>
                <a:spcPts val="0"/>
              </a:spcBef>
              <a:defRPr sz="700" b="0" i="0" u="none" strike="noStrike" cap="none">
                <a:solidFill>
                  <a:srgbClr val="9DA9B2"/>
                </a:solidFill>
                <a:latin typeface="Arial"/>
                <a:ea typeface="Arial"/>
                <a:cs typeface="Arial"/>
                <a:sym typeface="Arial"/>
              </a:defRPr>
            </a:lvl1pPr>
            <a:lvl2pPr marL="457200" marR="0" lvl="1" indent="0" algn="l" rtl="0">
              <a:spcBef>
                <a:spcPts val="0"/>
              </a:spcBef>
              <a:defRPr sz="1800" b="0" i="0" u="none" strike="noStrike" cap="none">
                <a:solidFill>
                  <a:schemeClr val="dk1"/>
                </a:solidFill>
                <a:latin typeface="Arial"/>
                <a:ea typeface="Arial"/>
                <a:cs typeface="Arial"/>
                <a:sym typeface="Arial"/>
              </a:defRPr>
            </a:lvl2pPr>
            <a:lvl3pPr marL="914400" marR="0" lvl="2" indent="0" algn="l" rtl="0">
              <a:spcBef>
                <a:spcPts val="0"/>
              </a:spcBef>
              <a:defRPr sz="1800" b="0" i="0" u="none" strike="noStrike" cap="none">
                <a:solidFill>
                  <a:schemeClr val="dk1"/>
                </a:solidFill>
                <a:latin typeface="Arial"/>
                <a:ea typeface="Arial"/>
                <a:cs typeface="Arial"/>
                <a:sym typeface="Arial"/>
              </a:defRPr>
            </a:lvl3pPr>
            <a:lvl4pPr marL="1371600" marR="0" lvl="3" indent="0" algn="l" rtl="0">
              <a:spcBef>
                <a:spcPts val="0"/>
              </a:spcBef>
              <a:defRPr sz="1800" b="0" i="0" u="none" strike="noStrike" cap="none">
                <a:solidFill>
                  <a:schemeClr val="dk1"/>
                </a:solidFill>
                <a:latin typeface="Arial"/>
                <a:ea typeface="Arial"/>
                <a:cs typeface="Arial"/>
                <a:sym typeface="Arial"/>
              </a:defRPr>
            </a:lvl4pPr>
            <a:lvl5pPr marL="1828800" marR="0" lvl="4" indent="0" algn="l" rtl="0">
              <a:spcBef>
                <a:spcPts val="0"/>
              </a:spcBef>
              <a:defRPr sz="1800" b="0" i="0" u="none" strike="noStrike" cap="none">
                <a:solidFill>
                  <a:schemeClr val="dk1"/>
                </a:solidFill>
                <a:latin typeface="Arial"/>
                <a:ea typeface="Arial"/>
                <a:cs typeface="Arial"/>
                <a:sym typeface="Arial"/>
              </a:defRPr>
            </a:lvl5pPr>
            <a:lvl6pPr marL="2286000" marR="0" lvl="5" indent="0" algn="l" rtl="0">
              <a:spcBef>
                <a:spcPts val="0"/>
              </a:spcBef>
              <a:defRPr sz="1800" b="0" i="0" u="none" strike="noStrike" cap="none">
                <a:solidFill>
                  <a:schemeClr val="dk1"/>
                </a:solidFill>
                <a:latin typeface="Arial"/>
                <a:ea typeface="Arial"/>
                <a:cs typeface="Arial"/>
                <a:sym typeface="Arial"/>
              </a:defRPr>
            </a:lvl6pPr>
            <a:lvl7pPr marL="2743200" marR="0" lvl="6" indent="0" algn="l" rtl="0">
              <a:spcBef>
                <a:spcPts val="0"/>
              </a:spcBef>
              <a:defRPr sz="1800" b="0" i="0" u="none" strike="noStrike" cap="none">
                <a:solidFill>
                  <a:schemeClr val="dk1"/>
                </a:solidFill>
                <a:latin typeface="Arial"/>
                <a:ea typeface="Arial"/>
                <a:cs typeface="Arial"/>
                <a:sym typeface="Arial"/>
              </a:defRPr>
            </a:lvl7pPr>
            <a:lvl8pPr marL="3200400" marR="0" lvl="7" indent="0" algn="l" rtl="0">
              <a:spcBef>
                <a:spcPts val="0"/>
              </a:spcBef>
              <a:defRPr sz="1800" b="0" i="0" u="none" strike="noStrike" cap="none">
                <a:solidFill>
                  <a:schemeClr val="dk1"/>
                </a:solidFill>
                <a:latin typeface="Arial"/>
                <a:ea typeface="Arial"/>
                <a:cs typeface="Arial"/>
                <a:sym typeface="Arial"/>
              </a:defRPr>
            </a:lvl8pPr>
            <a:lvl9pPr marL="3657600" marR="0" lvl="8" indent="0" algn="l" rtl="0">
              <a:spcBef>
                <a:spcPts val="0"/>
              </a:spcBef>
              <a:defRPr sz="1800" b="0" i="0" u="none" strike="noStrike" cap="none">
                <a:solidFill>
                  <a:schemeClr val="dk1"/>
                </a:solidFill>
                <a:latin typeface="Arial"/>
                <a:ea typeface="Arial"/>
                <a:cs typeface="Arial"/>
                <a:sym typeface="Arial"/>
              </a:defRPr>
            </a:lvl9pPr>
          </a:lstStyle>
          <a:p>
            <a:endParaRPr/>
          </a:p>
        </p:txBody>
      </p:sp>
      <p:sp>
        <p:nvSpPr>
          <p:cNvPr id="32" name="Shape 32"/>
          <p:cNvSpPr txBox="1">
            <a:spLocks noGrp="1"/>
          </p:cNvSpPr>
          <p:nvPr>
            <p:ph type="sldNum" idx="12"/>
          </p:nvPr>
        </p:nvSpPr>
        <p:spPr>
          <a:xfrm>
            <a:off x="7924800" y="6553200"/>
            <a:ext cx="609599" cy="152399"/>
          </a:xfrm>
          <a:prstGeom prst="rect">
            <a:avLst/>
          </a:prstGeom>
          <a:noFill/>
          <a:ln>
            <a:noFill/>
          </a:ln>
        </p:spPr>
        <p:txBody>
          <a:bodyPr lIns="91425" tIns="45700" rIns="91425" bIns="45700" anchor="b" anchorCtr="0">
            <a:noAutofit/>
          </a:bodyPr>
          <a:lstStyle/>
          <a:p>
            <a:pPr marL="0" marR="0" lvl="0" indent="0" algn="r" rtl="0">
              <a:lnSpc>
                <a:spcPct val="75000"/>
              </a:lnSpc>
              <a:spcBef>
                <a:spcPts val="0"/>
              </a:spcBef>
              <a:buSzPct val="25000"/>
              <a:buNone/>
            </a:pPr>
            <a:fld id="{00000000-1234-1234-1234-123412341234}" type="slidenum">
              <a:rPr lang="en-US" sz="800" b="0" i="0" u="none" strike="noStrike" cap="none">
                <a:solidFill>
                  <a:schemeClr val="dk1"/>
                </a:solidFill>
                <a:latin typeface="Arial"/>
                <a:ea typeface="Arial"/>
                <a:cs typeface="Arial"/>
                <a:sym typeface="Arial"/>
              </a:rPr>
              <a:t>‹#›</a:t>
            </a:fld>
            <a:endParaRPr lang="en-US" sz="8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924153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pic>
        <p:nvPicPr>
          <p:cNvPr id="10" name="Shape 10"/>
          <p:cNvPicPr preferRelativeResize="0"/>
          <p:nvPr/>
        </p:nvPicPr>
        <p:blipFill rotWithShape="1">
          <a:blip r:embed="rId9">
            <a:alphaModFix/>
          </a:blip>
          <a:srcRect/>
          <a:stretch/>
        </p:blipFill>
        <p:spPr>
          <a:xfrm>
            <a:off x="0" y="2117"/>
            <a:ext cx="9141883" cy="1293282"/>
          </a:xfrm>
          <a:prstGeom prst="rect">
            <a:avLst/>
          </a:prstGeom>
          <a:noFill/>
          <a:ln>
            <a:noFill/>
          </a:ln>
        </p:spPr>
      </p:pic>
      <p:sp>
        <p:nvSpPr>
          <p:cNvPr id="11" name="Shape 11"/>
          <p:cNvSpPr txBox="1">
            <a:spLocks noGrp="1"/>
          </p:cNvSpPr>
          <p:nvPr>
            <p:ph type="body" idx="1"/>
          </p:nvPr>
        </p:nvSpPr>
        <p:spPr>
          <a:xfrm>
            <a:off x="76200" y="1371600"/>
            <a:ext cx="8991600" cy="5029199"/>
          </a:xfrm>
          <a:prstGeom prst="rect">
            <a:avLst/>
          </a:prstGeom>
          <a:noFill/>
          <a:ln>
            <a:noFill/>
          </a:ln>
        </p:spPr>
        <p:txBody>
          <a:bodyPr lIns="91425" tIns="91425" rIns="91425" bIns="91425" anchor="t" anchorCtr="0"/>
          <a:lstStyle>
            <a:lvl1pPr marL="342900" marR="0" lvl="0" indent="-165100" algn="l" rtl="0">
              <a:spcBef>
                <a:spcPts val="560"/>
              </a:spcBef>
              <a:spcAft>
                <a:spcPts val="0"/>
              </a:spcAft>
              <a:buClr>
                <a:schemeClr val="accent1"/>
              </a:buClr>
              <a:buFont typeface="Noto Symbol"/>
              <a:buChar char="•"/>
              <a:defRPr sz="2800" b="0" i="0" u="none" strike="noStrike" cap="none">
                <a:solidFill>
                  <a:schemeClr val="dk1"/>
                </a:solidFill>
                <a:latin typeface="Arial"/>
                <a:ea typeface="Arial"/>
                <a:cs typeface="Arial"/>
                <a:sym typeface="Arial"/>
              </a:defRPr>
            </a:lvl1pPr>
            <a:lvl2pPr marL="742950" marR="0" lvl="1" indent="-139700" algn="l" rtl="0">
              <a:spcBef>
                <a:spcPts val="460"/>
              </a:spcBef>
              <a:spcAft>
                <a:spcPts val="0"/>
              </a:spcAft>
              <a:buClr>
                <a:schemeClr val="accent1"/>
              </a:buClr>
              <a:buFont typeface="Noto Symbol"/>
              <a:buChar char="•"/>
              <a:defRPr sz="2300" b="0" i="0" u="none" strike="noStrike" cap="none">
                <a:solidFill>
                  <a:schemeClr val="dk1"/>
                </a:solidFill>
                <a:latin typeface="Arial"/>
                <a:ea typeface="Arial"/>
                <a:cs typeface="Arial"/>
                <a:sym typeface="Arial"/>
              </a:defRPr>
            </a:lvl2pPr>
            <a:lvl3pPr marL="1143000" marR="0" lvl="2" indent="-95250" algn="l" rtl="0">
              <a:spcBef>
                <a:spcPts val="420"/>
              </a:spcBef>
              <a:spcAft>
                <a:spcPts val="0"/>
              </a:spcAft>
              <a:buClr>
                <a:schemeClr val="accent1"/>
              </a:buClr>
              <a:buFont typeface="Noto Symbol"/>
              <a:buChar char="•"/>
              <a:defRPr sz="2100" b="0" i="0" u="none" strike="noStrike" cap="none">
                <a:solidFill>
                  <a:schemeClr val="dk1"/>
                </a:solidFill>
                <a:latin typeface="Arial"/>
                <a:ea typeface="Arial"/>
                <a:cs typeface="Arial"/>
                <a:sym typeface="Arial"/>
              </a:defRPr>
            </a:lvl3pPr>
            <a:lvl4pPr marL="1600200" marR="0" lvl="3" indent="-114300" algn="l" rtl="0">
              <a:spcBef>
                <a:spcPts val="360"/>
              </a:spcBef>
              <a:spcAft>
                <a:spcPts val="0"/>
              </a:spcAft>
              <a:buClr>
                <a:schemeClr val="accent1"/>
              </a:buClr>
              <a:buFont typeface="Arial"/>
              <a:buChar char="•"/>
              <a:defRPr sz="1800" b="0" i="0" u="none" strike="noStrike" cap="none">
                <a:solidFill>
                  <a:schemeClr val="dk1"/>
                </a:solidFill>
                <a:latin typeface="Arial"/>
                <a:ea typeface="Arial"/>
                <a:cs typeface="Arial"/>
                <a:sym typeface="Arial"/>
              </a:defRPr>
            </a:lvl4pPr>
            <a:lvl5pPr marL="2057400" marR="0" lvl="4" indent="-114300" algn="l" rtl="0">
              <a:spcBef>
                <a:spcPts val="360"/>
              </a:spcBef>
              <a:spcAft>
                <a:spcPts val="0"/>
              </a:spcAft>
              <a:buClr>
                <a:schemeClr val="accent1"/>
              </a:buClr>
              <a:buFont typeface="Noto Symbol"/>
              <a:buChar char="•"/>
              <a:defRPr sz="1800" b="0" i="0" u="none" strike="noStrike" cap="none">
                <a:solidFill>
                  <a:schemeClr val="dk1"/>
                </a:solidFill>
                <a:latin typeface="Arial"/>
                <a:ea typeface="Arial"/>
                <a:cs typeface="Arial"/>
                <a:sym typeface="Arial"/>
              </a:defRPr>
            </a:lvl5pPr>
            <a:lvl6pPr marL="2514600" marR="0" lvl="5" indent="-114300" algn="l" rtl="0">
              <a:spcBef>
                <a:spcPts val="360"/>
              </a:spcBef>
              <a:spcAft>
                <a:spcPts val="0"/>
              </a:spcAft>
              <a:buClr>
                <a:schemeClr val="accent1"/>
              </a:buClr>
              <a:buFont typeface="Noto Symbol"/>
              <a:buChar char="•"/>
              <a:defRPr sz="1800" b="0" i="0" u="none" strike="noStrike" cap="none">
                <a:solidFill>
                  <a:schemeClr val="dk1"/>
                </a:solidFill>
                <a:latin typeface="Arial"/>
                <a:ea typeface="Arial"/>
                <a:cs typeface="Arial"/>
                <a:sym typeface="Arial"/>
              </a:defRPr>
            </a:lvl6pPr>
            <a:lvl7pPr marL="2971800" marR="0" lvl="6" indent="-114300" algn="l" rtl="0">
              <a:spcBef>
                <a:spcPts val="360"/>
              </a:spcBef>
              <a:spcAft>
                <a:spcPts val="0"/>
              </a:spcAft>
              <a:buClr>
                <a:schemeClr val="accent1"/>
              </a:buClr>
              <a:buFont typeface="Noto Symbol"/>
              <a:buChar char="•"/>
              <a:defRPr sz="1800" b="0" i="0" u="none" strike="noStrike" cap="none">
                <a:solidFill>
                  <a:schemeClr val="dk1"/>
                </a:solidFill>
                <a:latin typeface="Arial"/>
                <a:ea typeface="Arial"/>
                <a:cs typeface="Arial"/>
                <a:sym typeface="Arial"/>
              </a:defRPr>
            </a:lvl7pPr>
            <a:lvl8pPr marL="3429000" marR="0" lvl="7" indent="-114300" algn="l" rtl="0">
              <a:spcBef>
                <a:spcPts val="360"/>
              </a:spcBef>
              <a:spcAft>
                <a:spcPts val="0"/>
              </a:spcAft>
              <a:buClr>
                <a:schemeClr val="accent1"/>
              </a:buClr>
              <a:buFont typeface="Noto Symbol"/>
              <a:buChar char="•"/>
              <a:defRPr sz="1800" b="0" i="0" u="none" strike="noStrike" cap="none">
                <a:solidFill>
                  <a:schemeClr val="dk1"/>
                </a:solidFill>
                <a:latin typeface="Arial"/>
                <a:ea typeface="Arial"/>
                <a:cs typeface="Arial"/>
                <a:sym typeface="Arial"/>
              </a:defRPr>
            </a:lvl8pPr>
            <a:lvl9pPr marL="3886200" marR="0" lvl="8" indent="-114300" algn="l" rtl="0">
              <a:spcBef>
                <a:spcPts val="360"/>
              </a:spcBef>
              <a:spcAft>
                <a:spcPts val="0"/>
              </a:spcAft>
              <a:buClr>
                <a:schemeClr val="accent1"/>
              </a:buClr>
              <a:buFont typeface="Noto Symbol"/>
              <a:buChar char="•"/>
              <a:defRPr sz="1800" b="0" i="0" u="none" strike="noStrike" cap="none">
                <a:solidFill>
                  <a:schemeClr val="dk1"/>
                </a:solidFill>
                <a:latin typeface="Arial"/>
                <a:ea typeface="Arial"/>
                <a:cs typeface="Arial"/>
                <a:sym typeface="Arial"/>
              </a:defRPr>
            </a:lvl9pPr>
          </a:lstStyle>
          <a:p>
            <a:endParaRPr/>
          </a:p>
        </p:txBody>
      </p:sp>
      <p:sp>
        <p:nvSpPr>
          <p:cNvPr id="12" name="Shape 12"/>
          <p:cNvSpPr txBox="1">
            <a:spLocks noGrp="1"/>
          </p:cNvSpPr>
          <p:nvPr>
            <p:ph type="ftr" idx="11"/>
          </p:nvPr>
        </p:nvSpPr>
        <p:spPr>
          <a:xfrm>
            <a:off x="457200" y="6477000"/>
            <a:ext cx="2895600" cy="228600"/>
          </a:xfrm>
          <a:prstGeom prst="rect">
            <a:avLst/>
          </a:prstGeom>
          <a:noFill/>
          <a:ln>
            <a:noFill/>
          </a:ln>
        </p:spPr>
        <p:txBody>
          <a:bodyPr lIns="91425" tIns="91425" rIns="91425" bIns="91425" anchor="ctr" anchorCtr="0"/>
          <a:lstStyle>
            <a:lvl1pPr marL="0" marR="0" lvl="0" indent="0" algn="l" rtl="0">
              <a:spcBef>
                <a:spcPts val="0"/>
              </a:spcBef>
              <a:defRPr sz="700" b="0" i="0" u="none" strike="noStrike" cap="none">
                <a:solidFill>
                  <a:srgbClr val="9DA9B2"/>
                </a:solidFill>
                <a:latin typeface="Arial"/>
                <a:ea typeface="Arial"/>
                <a:cs typeface="Arial"/>
                <a:sym typeface="Arial"/>
              </a:defRPr>
            </a:lvl1pPr>
            <a:lvl2pPr marL="457200" marR="0" lvl="1" indent="0" algn="l" rtl="0">
              <a:spcBef>
                <a:spcPts val="0"/>
              </a:spcBef>
              <a:defRPr sz="1800" b="0" i="0" u="none" strike="noStrike" cap="none">
                <a:solidFill>
                  <a:schemeClr val="dk1"/>
                </a:solidFill>
                <a:latin typeface="Arial"/>
                <a:ea typeface="Arial"/>
                <a:cs typeface="Arial"/>
                <a:sym typeface="Arial"/>
              </a:defRPr>
            </a:lvl2pPr>
            <a:lvl3pPr marL="914400" marR="0" lvl="2" indent="0" algn="l" rtl="0">
              <a:spcBef>
                <a:spcPts val="0"/>
              </a:spcBef>
              <a:defRPr sz="1800" b="0" i="0" u="none" strike="noStrike" cap="none">
                <a:solidFill>
                  <a:schemeClr val="dk1"/>
                </a:solidFill>
                <a:latin typeface="Arial"/>
                <a:ea typeface="Arial"/>
                <a:cs typeface="Arial"/>
                <a:sym typeface="Arial"/>
              </a:defRPr>
            </a:lvl3pPr>
            <a:lvl4pPr marL="1371600" marR="0" lvl="3" indent="0" algn="l" rtl="0">
              <a:spcBef>
                <a:spcPts val="0"/>
              </a:spcBef>
              <a:defRPr sz="1800" b="0" i="0" u="none" strike="noStrike" cap="none">
                <a:solidFill>
                  <a:schemeClr val="dk1"/>
                </a:solidFill>
                <a:latin typeface="Arial"/>
                <a:ea typeface="Arial"/>
                <a:cs typeface="Arial"/>
                <a:sym typeface="Arial"/>
              </a:defRPr>
            </a:lvl4pPr>
            <a:lvl5pPr marL="1828800" marR="0" lvl="4" indent="0" algn="l" rtl="0">
              <a:spcBef>
                <a:spcPts val="0"/>
              </a:spcBef>
              <a:defRPr sz="1800" b="0" i="0" u="none" strike="noStrike" cap="none">
                <a:solidFill>
                  <a:schemeClr val="dk1"/>
                </a:solidFill>
                <a:latin typeface="Arial"/>
                <a:ea typeface="Arial"/>
                <a:cs typeface="Arial"/>
                <a:sym typeface="Arial"/>
              </a:defRPr>
            </a:lvl5pPr>
            <a:lvl6pPr marL="2286000" marR="0" lvl="5" indent="0" algn="l" rtl="0">
              <a:spcBef>
                <a:spcPts val="0"/>
              </a:spcBef>
              <a:defRPr sz="1800" b="0" i="0" u="none" strike="noStrike" cap="none">
                <a:solidFill>
                  <a:schemeClr val="dk1"/>
                </a:solidFill>
                <a:latin typeface="Arial"/>
                <a:ea typeface="Arial"/>
                <a:cs typeface="Arial"/>
                <a:sym typeface="Arial"/>
              </a:defRPr>
            </a:lvl6pPr>
            <a:lvl7pPr marL="2743200" marR="0" lvl="6" indent="0" algn="l" rtl="0">
              <a:spcBef>
                <a:spcPts val="0"/>
              </a:spcBef>
              <a:defRPr sz="1800" b="0" i="0" u="none" strike="noStrike" cap="none">
                <a:solidFill>
                  <a:schemeClr val="dk1"/>
                </a:solidFill>
                <a:latin typeface="Arial"/>
                <a:ea typeface="Arial"/>
                <a:cs typeface="Arial"/>
                <a:sym typeface="Arial"/>
              </a:defRPr>
            </a:lvl7pPr>
            <a:lvl8pPr marL="3200400" marR="0" lvl="7" indent="0" algn="l" rtl="0">
              <a:spcBef>
                <a:spcPts val="0"/>
              </a:spcBef>
              <a:defRPr sz="1800" b="0" i="0" u="none" strike="noStrike" cap="none">
                <a:solidFill>
                  <a:schemeClr val="dk1"/>
                </a:solidFill>
                <a:latin typeface="Arial"/>
                <a:ea typeface="Arial"/>
                <a:cs typeface="Arial"/>
                <a:sym typeface="Arial"/>
              </a:defRPr>
            </a:lvl8pPr>
            <a:lvl9pPr marL="3657600" marR="0" lvl="8" indent="0" algn="l" rtl="0">
              <a:spcBef>
                <a:spcPts val="0"/>
              </a:spcBef>
              <a:defRPr sz="1800" b="0" i="0" u="none" strike="noStrike" cap="none">
                <a:solidFill>
                  <a:schemeClr val="dk1"/>
                </a:solidFill>
                <a:latin typeface="Arial"/>
                <a:ea typeface="Arial"/>
                <a:cs typeface="Arial"/>
                <a:sym typeface="Arial"/>
              </a:defRPr>
            </a:lvl9pPr>
          </a:lstStyle>
          <a:p>
            <a:endParaRPr/>
          </a:p>
        </p:txBody>
      </p:sp>
      <p:sp>
        <p:nvSpPr>
          <p:cNvPr id="13" name="Shape 13"/>
          <p:cNvSpPr txBox="1">
            <a:spLocks noGrp="1"/>
          </p:cNvSpPr>
          <p:nvPr>
            <p:ph type="sldNum" idx="12"/>
          </p:nvPr>
        </p:nvSpPr>
        <p:spPr>
          <a:xfrm>
            <a:off x="7924800" y="6553200"/>
            <a:ext cx="609599" cy="152399"/>
          </a:xfrm>
          <a:prstGeom prst="rect">
            <a:avLst/>
          </a:prstGeom>
          <a:noFill/>
          <a:ln>
            <a:noFill/>
          </a:ln>
        </p:spPr>
        <p:txBody>
          <a:bodyPr lIns="91425" tIns="45700" rIns="91425" bIns="45700" anchor="b" anchorCtr="0">
            <a:noAutofit/>
          </a:bodyPr>
          <a:lstStyle/>
          <a:p>
            <a:pPr marL="0" marR="0" lvl="0" indent="0" algn="r" rtl="0">
              <a:lnSpc>
                <a:spcPct val="75000"/>
              </a:lnSpc>
              <a:spcBef>
                <a:spcPts val="0"/>
              </a:spcBef>
              <a:buSzPct val="25000"/>
              <a:buNone/>
            </a:pPr>
            <a:fld id="{00000000-1234-1234-1234-123412341234}" type="slidenum">
              <a:rPr lang="en-US" sz="800" b="0" i="0" u="none" strike="noStrike" cap="none">
                <a:solidFill>
                  <a:schemeClr val="dk1"/>
                </a:solidFill>
                <a:latin typeface="Arial"/>
                <a:ea typeface="Arial"/>
                <a:cs typeface="Arial"/>
                <a:sym typeface="Arial"/>
              </a:rPr>
              <a:t>‹#›</a:t>
            </a:fld>
            <a:endParaRPr lang="en-US" sz="800" b="0" i="0" u="none" strike="noStrike" cap="none">
              <a:solidFill>
                <a:schemeClr val="dk1"/>
              </a:solidFill>
              <a:latin typeface="Arial"/>
              <a:ea typeface="Arial"/>
              <a:cs typeface="Arial"/>
              <a:sym typeface="Arial"/>
            </a:endParaRPr>
          </a:p>
        </p:txBody>
      </p:sp>
      <p:sp>
        <p:nvSpPr>
          <p:cNvPr id="14" name="Shape 14"/>
          <p:cNvSpPr txBox="1">
            <a:spLocks noGrp="1"/>
          </p:cNvSpPr>
          <p:nvPr>
            <p:ph type="title"/>
          </p:nvPr>
        </p:nvSpPr>
        <p:spPr>
          <a:xfrm>
            <a:off x="76200" y="152400"/>
            <a:ext cx="8991600" cy="671513"/>
          </a:xfrm>
          <a:prstGeom prst="rect">
            <a:avLst/>
          </a:prstGeom>
          <a:noFill/>
          <a:ln>
            <a:noFill/>
          </a:ln>
        </p:spPr>
        <p:txBody>
          <a:bodyPr lIns="91425" tIns="91425" rIns="91425" bIns="91425" anchor="ctr" anchorCtr="0"/>
          <a:lstStyle>
            <a:lvl1pPr marL="0" marR="0" lvl="0" indent="0" algn="l" rtl="0">
              <a:spcBef>
                <a:spcPts val="0"/>
              </a:spcBef>
              <a:spcAft>
                <a:spcPts val="0"/>
              </a:spcAft>
              <a:defRPr sz="3800" b="0" i="0" u="none" strike="noStrike" cap="none">
                <a:solidFill>
                  <a:schemeClr val="lt1"/>
                </a:solidFill>
                <a:latin typeface="Arial"/>
                <a:ea typeface="Arial"/>
                <a:cs typeface="Arial"/>
                <a:sym typeface="Arial"/>
              </a:defRPr>
            </a:lvl1pPr>
            <a:lvl2pPr marL="0" marR="0" lvl="1" indent="0" algn="l" rtl="0">
              <a:spcBef>
                <a:spcPts val="0"/>
              </a:spcBef>
              <a:spcAft>
                <a:spcPts val="0"/>
              </a:spcAft>
              <a:defRPr sz="3800" b="0" i="0" u="none" strike="noStrike" cap="none">
                <a:solidFill>
                  <a:schemeClr val="hlink"/>
                </a:solidFill>
                <a:latin typeface="Arial"/>
                <a:ea typeface="Arial"/>
                <a:cs typeface="Arial"/>
                <a:sym typeface="Arial"/>
              </a:defRPr>
            </a:lvl2pPr>
            <a:lvl3pPr marL="0" marR="0" lvl="2" indent="0" algn="l" rtl="0">
              <a:spcBef>
                <a:spcPts val="0"/>
              </a:spcBef>
              <a:spcAft>
                <a:spcPts val="0"/>
              </a:spcAft>
              <a:defRPr sz="3800" b="0" i="0" u="none" strike="noStrike" cap="none">
                <a:solidFill>
                  <a:schemeClr val="hlink"/>
                </a:solidFill>
                <a:latin typeface="Arial"/>
                <a:ea typeface="Arial"/>
                <a:cs typeface="Arial"/>
                <a:sym typeface="Arial"/>
              </a:defRPr>
            </a:lvl3pPr>
            <a:lvl4pPr marL="0" marR="0" lvl="3" indent="0" algn="l" rtl="0">
              <a:spcBef>
                <a:spcPts val="0"/>
              </a:spcBef>
              <a:spcAft>
                <a:spcPts val="0"/>
              </a:spcAft>
              <a:defRPr sz="3800" b="0" i="0" u="none" strike="noStrike" cap="none">
                <a:solidFill>
                  <a:schemeClr val="hlink"/>
                </a:solidFill>
                <a:latin typeface="Arial"/>
                <a:ea typeface="Arial"/>
                <a:cs typeface="Arial"/>
                <a:sym typeface="Arial"/>
              </a:defRPr>
            </a:lvl4pPr>
            <a:lvl5pPr marL="0" marR="0" lvl="4" indent="0" algn="l" rtl="0">
              <a:spcBef>
                <a:spcPts val="0"/>
              </a:spcBef>
              <a:spcAft>
                <a:spcPts val="0"/>
              </a:spcAft>
              <a:defRPr sz="3800" b="0" i="0" u="none" strike="noStrike" cap="none">
                <a:solidFill>
                  <a:schemeClr val="hlink"/>
                </a:solidFill>
                <a:latin typeface="Arial"/>
                <a:ea typeface="Arial"/>
                <a:cs typeface="Arial"/>
                <a:sym typeface="Arial"/>
              </a:defRPr>
            </a:lvl5pPr>
            <a:lvl6pPr marL="457200" marR="0" lvl="5" indent="0" algn="l" rtl="0">
              <a:spcBef>
                <a:spcPts val="0"/>
              </a:spcBef>
              <a:spcAft>
                <a:spcPts val="0"/>
              </a:spcAft>
              <a:defRPr sz="3800" b="0" i="0" u="none" strike="noStrike" cap="none">
                <a:solidFill>
                  <a:schemeClr val="hlink"/>
                </a:solidFill>
                <a:latin typeface="Arial"/>
                <a:ea typeface="Arial"/>
                <a:cs typeface="Arial"/>
                <a:sym typeface="Arial"/>
              </a:defRPr>
            </a:lvl6pPr>
            <a:lvl7pPr marL="914400" marR="0" lvl="6" indent="0" algn="l" rtl="0">
              <a:spcBef>
                <a:spcPts val="0"/>
              </a:spcBef>
              <a:spcAft>
                <a:spcPts val="0"/>
              </a:spcAft>
              <a:defRPr sz="3800" b="0" i="0" u="none" strike="noStrike" cap="none">
                <a:solidFill>
                  <a:schemeClr val="hlink"/>
                </a:solidFill>
                <a:latin typeface="Arial"/>
                <a:ea typeface="Arial"/>
                <a:cs typeface="Arial"/>
                <a:sym typeface="Arial"/>
              </a:defRPr>
            </a:lvl7pPr>
            <a:lvl8pPr marL="1371600" marR="0" lvl="7" indent="0" algn="l" rtl="0">
              <a:spcBef>
                <a:spcPts val="0"/>
              </a:spcBef>
              <a:spcAft>
                <a:spcPts val="0"/>
              </a:spcAft>
              <a:defRPr sz="3800" b="0" i="0" u="none" strike="noStrike" cap="none">
                <a:solidFill>
                  <a:schemeClr val="hlink"/>
                </a:solidFill>
                <a:latin typeface="Arial"/>
                <a:ea typeface="Arial"/>
                <a:cs typeface="Arial"/>
                <a:sym typeface="Arial"/>
              </a:defRPr>
            </a:lvl8pPr>
            <a:lvl9pPr marL="1828800" marR="0" lvl="8" indent="0" algn="l" rtl="0">
              <a:spcBef>
                <a:spcPts val="0"/>
              </a:spcBef>
              <a:spcAft>
                <a:spcPts val="0"/>
              </a:spcAft>
              <a:defRPr sz="3800" b="0" i="0" u="none" strike="noStrike" cap="none">
                <a:solidFill>
                  <a:schemeClr val="hlink"/>
                </a:solidFill>
                <a:latin typeface="Arial"/>
                <a:ea typeface="Arial"/>
                <a:cs typeface="Arial"/>
                <a:sym typeface="Arial"/>
              </a:defRPr>
            </a:lvl9pPr>
          </a:lstStyle>
          <a:p>
            <a:endParaRPr/>
          </a:p>
        </p:txBody>
      </p:sp>
      <p:pic>
        <p:nvPicPr>
          <p:cNvPr id="15" name="Shape 15"/>
          <p:cNvPicPr preferRelativeResize="0"/>
          <p:nvPr/>
        </p:nvPicPr>
        <p:blipFill rotWithShape="1">
          <a:blip r:embed="rId9">
            <a:alphaModFix/>
          </a:blip>
          <a:srcRect/>
          <a:stretch/>
        </p:blipFill>
        <p:spPr>
          <a:xfrm rot="10800000">
            <a:off x="2112" y="6705600"/>
            <a:ext cx="9141883" cy="152399"/>
          </a:xfrm>
          <a:prstGeom prst="rect">
            <a:avLst/>
          </a:prstGeom>
          <a:noFill/>
          <a:ln>
            <a:noFill/>
          </a:ln>
        </p:spPr>
      </p:pic>
      <p:pic>
        <p:nvPicPr>
          <p:cNvPr id="16" name="Shape 16"/>
          <p:cNvPicPr preferRelativeResize="0"/>
          <p:nvPr/>
        </p:nvPicPr>
        <p:blipFill rotWithShape="1">
          <a:blip r:embed="rId10">
            <a:alphaModFix/>
          </a:blip>
          <a:srcRect/>
          <a:stretch/>
        </p:blipFill>
        <p:spPr>
          <a:xfrm>
            <a:off x="8760217" y="6400800"/>
            <a:ext cx="383781" cy="45720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4" r:id="rId6"/>
    <p:sldLayoutId id="2147483656" r:id="rId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3.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7.tif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8.tif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9.tif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0.tif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1.tif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2.tif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4.tif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11.jpg"/><Relationship Id="rId13" Type="http://schemas.openxmlformats.org/officeDocument/2006/relationships/image" Target="../media/image16.png"/><Relationship Id="rId18" Type="http://schemas.openxmlformats.org/officeDocument/2006/relationships/image" Target="../media/image21.pn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png"/><Relationship Id="rId17" Type="http://schemas.openxmlformats.org/officeDocument/2006/relationships/image" Target="../media/image20.gif"/><Relationship Id="rId2" Type="http://schemas.openxmlformats.org/officeDocument/2006/relationships/notesSlide" Target="../notesSlides/notesSlide3.xml"/><Relationship Id="rId16"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5" Type="http://schemas.openxmlformats.org/officeDocument/2006/relationships/image" Target="../media/image1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 Id="rId14" Type="http://schemas.openxmlformats.org/officeDocument/2006/relationships/image" Target="../media/image1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5.tif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6.tif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7.tif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8.tif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9.tif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0.tif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1.tif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2.tiff"/><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3.tif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22.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sp>
        <p:nvSpPr>
          <p:cNvPr id="57" name="Shape 57"/>
          <p:cNvSpPr txBox="1">
            <a:spLocks noGrp="1"/>
          </p:cNvSpPr>
          <p:nvPr>
            <p:ph type="ctrTitle"/>
          </p:nvPr>
        </p:nvSpPr>
        <p:spPr>
          <a:xfrm>
            <a:off x="304800" y="3109730"/>
            <a:ext cx="7772400" cy="1200329"/>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3600" b="0" i="0" u="none" strike="noStrike" cap="none" dirty="0">
                <a:solidFill>
                  <a:schemeClr val="lt1"/>
                </a:solidFill>
                <a:latin typeface="Arial"/>
                <a:ea typeface="Arial"/>
                <a:cs typeface="Arial"/>
                <a:sym typeface="Arial"/>
              </a:rPr>
              <a:t>AWS Systems Operations</a:t>
            </a:r>
            <a:br>
              <a:rPr lang="en-US" sz="3600" b="0" i="0" u="none" strike="noStrike" cap="none" dirty="0">
                <a:solidFill>
                  <a:schemeClr val="lt1"/>
                </a:solidFill>
                <a:latin typeface="Arial"/>
                <a:ea typeface="Arial"/>
                <a:cs typeface="Arial"/>
                <a:sym typeface="Arial"/>
              </a:rPr>
            </a:br>
            <a:r>
              <a:rPr lang="en-US" sz="3600" b="0" i="0" u="none" strike="noStrike" cap="none" dirty="0">
                <a:solidFill>
                  <a:schemeClr val="lt1"/>
                </a:solidFill>
                <a:latin typeface="Arial"/>
                <a:ea typeface="Arial"/>
                <a:cs typeface="Arial"/>
                <a:sym typeface="Arial"/>
              </a:rPr>
              <a:t>22 May 2019</a:t>
            </a:r>
            <a:br>
              <a:rPr lang="en-US" sz="3600" b="0" i="0" u="none" strike="noStrike" cap="none" dirty="0">
                <a:solidFill>
                  <a:schemeClr val="lt1"/>
                </a:solidFill>
                <a:latin typeface="Arial"/>
                <a:ea typeface="Arial"/>
                <a:cs typeface="Arial"/>
                <a:sym typeface="Arial"/>
              </a:rPr>
            </a:br>
            <a:r>
              <a:rPr lang="en-US" sz="3600" b="0" i="0" u="none" strike="noStrike" cap="none" dirty="0">
                <a:solidFill>
                  <a:schemeClr val="lt1"/>
                </a:solidFill>
                <a:latin typeface="Arial"/>
                <a:ea typeface="Arial"/>
                <a:cs typeface="Arial"/>
                <a:sym typeface="Arial"/>
              </a:rPr>
              <a:t>Fernando Pombeiro</a:t>
            </a:r>
          </a:p>
        </p:txBody>
      </p:sp>
      <p:pic>
        <p:nvPicPr>
          <p:cNvPr id="58" name="Shape 58" descr="DI name white.eps"/>
          <p:cNvPicPr preferRelativeResize="0"/>
          <p:nvPr/>
        </p:nvPicPr>
        <p:blipFill rotWithShape="1">
          <a:blip r:embed="rId3">
            <a:alphaModFix/>
          </a:blip>
          <a:srcRect/>
          <a:stretch/>
        </p:blipFill>
        <p:spPr>
          <a:xfrm>
            <a:off x="200214" y="335761"/>
            <a:ext cx="4371786" cy="48575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83FD1-DD27-D845-A194-7995C8C1A68A}"/>
              </a:ext>
            </a:extLst>
          </p:cNvPr>
          <p:cNvSpPr>
            <a:spLocks noGrp="1"/>
          </p:cNvSpPr>
          <p:nvPr>
            <p:ph type="title"/>
          </p:nvPr>
        </p:nvSpPr>
        <p:spPr/>
        <p:txBody>
          <a:bodyPr/>
          <a:lstStyle/>
          <a:p>
            <a:r>
              <a:rPr lang="en-US" dirty="0"/>
              <a:t>The AWS DEVOPS Role</a:t>
            </a:r>
          </a:p>
        </p:txBody>
      </p:sp>
      <p:sp>
        <p:nvSpPr>
          <p:cNvPr id="3" name="Text Placeholder 2">
            <a:extLst>
              <a:ext uri="{FF2B5EF4-FFF2-40B4-BE49-F238E27FC236}">
                <a16:creationId xmlns:a16="http://schemas.microsoft.com/office/drawing/2014/main" id="{3C64C83A-3DFE-B749-A7C5-7AE0DB6E4F29}"/>
              </a:ext>
            </a:extLst>
          </p:cNvPr>
          <p:cNvSpPr>
            <a:spLocks noGrp="1"/>
          </p:cNvSpPr>
          <p:nvPr>
            <p:ph type="body" idx="1"/>
          </p:nvPr>
        </p:nvSpPr>
        <p:spPr/>
        <p:txBody>
          <a:bodyPr/>
          <a:lstStyle/>
          <a:p>
            <a:r>
              <a:rPr lang="en-US" dirty="0"/>
              <a:t> Things that the DEVOPS has in common with current DEVOPS rules</a:t>
            </a:r>
          </a:p>
          <a:p>
            <a:pPr lvl="1"/>
            <a:r>
              <a:rPr lang="en-US" b="1" dirty="0"/>
              <a:t>Availability</a:t>
            </a:r>
            <a:r>
              <a:rPr lang="en-US" dirty="0"/>
              <a:t>: Obviously the </a:t>
            </a:r>
            <a:r>
              <a:rPr lang="en-US" dirty="0" err="1"/>
              <a:t>devops</a:t>
            </a:r>
            <a:r>
              <a:rPr lang="en-US" dirty="0"/>
              <a:t> is the one who gets called at 3am when the site goes down; as such </a:t>
            </a:r>
            <a:r>
              <a:rPr lang="en-US" b="1" dirty="0"/>
              <a:t>site availability</a:t>
            </a:r>
            <a:r>
              <a:rPr lang="en-US" dirty="0"/>
              <a:t> is one of the primary responsibility of the AWS Operations manager</a:t>
            </a:r>
          </a:p>
          <a:p>
            <a:pPr lvl="1"/>
            <a:r>
              <a:rPr lang="en-US" dirty="0"/>
              <a:t> </a:t>
            </a:r>
            <a:r>
              <a:rPr lang="en-US" b="1" dirty="0"/>
              <a:t>Security:</a:t>
            </a:r>
            <a:r>
              <a:rPr lang="en-US" dirty="0"/>
              <a:t> Sort of “everyone’s responsibility” (as we are frequently reminded)</a:t>
            </a:r>
          </a:p>
          <a:p>
            <a:pPr lvl="1"/>
            <a:r>
              <a:rPr lang="en-US" dirty="0"/>
              <a:t> </a:t>
            </a:r>
            <a:r>
              <a:rPr lang="en-US" b="1" dirty="0"/>
              <a:t>Networking</a:t>
            </a:r>
            <a:r>
              <a:rPr lang="en-US" dirty="0"/>
              <a:t>: Making things talk to each other</a:t>
            </a:r>
          </a:p>
          <a:p>
            <a:pPr lvl="1"/>
            <a:r>
              <a:rPr lang="en-US" b="1" dirty="0"/>
              <a:t> Environment management</a:t>
            </a:r>
            <a:r>
              <a:rPr lang="en-US" dirty="0"/>
              <a:t>: Keeping everyone’s environments straight- including protecting production and making dev easy to access</a:t>
            </a:r>
          </a:p>
          <a:p>
            <a:pPr lvl="1"/>
            <a:r>
              <a:rPr lang="en-US" b="1" dirty="0"/>
              <a:t>Keeping Costs under control</a:t>
            </a:r>
          </a:p>
          <a:p>
            <a:pPr lvl="1"/>
            <a:endParaRPr lang="en-US" dirty="0"/>
          </a:p>
        </p:txBody>
      </p:sp>
    </p:spTree>
    <p:extLst>
      <p:ext uri="{BB962C8B-B14F-4D97-AF65-F5344CB8AC3E}">
        <p14:creationId xmlns:p14="http://schemas.microsoft.com/office/powerpoint/2010/main" val="10457474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8142C1-9878-4D44-AEC0-21F330B50EAA}"/>
              </a:ext>
            </a:extLst>
          </p:cNvPr>
          <p:cNvSpPr>
            <a:spLocks noGrp="1"/>
          </p:cNvSpPr>
          <p:nvPr>
            <p:ph type="title"/>
          </p:nvPr>
        </p:nvSpPr>
        <p:spPr/>
        <p:txBody>
          <a:bodyPr/>
          <a:lstStyle/>
          <a:p>
            <a:r>
              <a:rPr lang="en-US" dirty="0"/>
              <a:t>The AWS </a:t>
            </a:r>
            <a:r>
              <a:rPr lang="en-US" dirty="0" err="1"/>
              <a:t>Devops</a:t>
            </a:r>
            <a:r>
              <a:rPr lang="en-US" dirty="0"/>
              <a:t> role</a:t>
            </a:r>
          </a:p>
        </p:txBody>
      </p:sp>
      <p:sp>
        <p:nvSpPr>
          <p:cNvPr id="3" name="Text Placeholder 2">
            <a:extLst>
              <a:ext uri="{FF2B5EF4-FFF2-40B4-BE49-F238E27FC236}">
                <a16:creationId xmlns:a16="http://schemas.microsoft.com/office/drawing/2014/main" id="{BCB84996-6F61-3E40-B0BB-4F714ABA1888}"/>
              </a:ext>
            </a:extLst>
          </p:cNvPr>
          <p:cNvSpPr>
            <a:spLocks noGrp="1"/>
          </p:cNvSpPr>
          <p:nvPr>
            <p:ph type="body" idx="1"/>
          </p:nvPr>
        </p:nvSpPr>
        <p:spPr/>
        <p:txBody>
          <a:bodyPr/>
          <a:lstStyle/>
          <a:p>
            <a:r>
              <a:rPr lang="en-US" dirty="0"/>
              <a:t> ”Doing DEVOPS” in AWS centers around managing demand vs time. Management of resources, in the traditional sense of “make this server work” is generally offloaded to third parties like Amazon AWS.</a:t>
            </a:r>
          </a:p>
          <a:p>
            <a:r>
              <a:rPr lang="en-US" dirty="0"/>
              <a:t> Since resources are virtually unlimited (want a new server? Simple to create in seconds!) the major role of DEVOPS is now managing the existing resources and most importantly </a:t>
            </a:r>
            <a:r>
              <a:rPr lang="en-US" i="1" dirty="0"/>
              <a:t>not letting your environment get out of control</a:t>
            </a:r>
            <a:endParaRPr lang="en-US" dirty="0"/>
          </a:p>
        </p:txBody>
      </p:sp>
      <p:pic>
        <p:nvPicPr>
          <p:cNvPr id="4" name="Picture 3">
            <a:extLst>
              <a:ext uri="{FF2B5EF4-FFF2-40B4-BE49-F238E27FC236}">
                <a16:creationId xmlns:a16="http://schemas.microsoft.com/office/drawing/2014/main" id="{BF212B92-1263-A84A-848E-0059FD8C73F1}"/>
              </a:ext>
            </a:extLst>
          </p:cNvPr>
          <p:cNvPicPr>
            <a:picLocks noChangeAspect="1"/>
          </p:cNvPicPr>
          <p:nvPr/>
        </p:nvPicPr>
        <p:blipFill>
          <a:blip r:embed="rId2"/>
          <a:stretch>
            <a:fillRect/>
          </a:stretch>
        </p:blipFill>
        <p:spPr>
          <a:xfrm>
            <a:off x="3731171" y="4994316"/>
            <a:ext cx="2498835" cy="1647783"/>
          </a:xfrm>
          <a:prstGeom prst="rect">
            <a:avLst/>
          </a:prstGeom>
        </p:spPr>
      </p:pic>
    </p:spTree>
    <p:extLst>
      <p:ext uri="{BB962C8B-B14F-4D97-AF65-F5344CB8AC3E}">
        <p14:creationId xmlns:p14="http://schemas.microsoft.com/office/powerpoint/2010/main" val="14508325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7F7CC-9395-5845-BFBD-5893D98598F2}"/>
              </a:ext>
            </a:extLst>
          </p:cNvPr>
          <p:cNvSpPr>
            <a:spLocks noGrp="1"/>
          </p:cNvSpPr>
          <p:nvPr>
            <p:ph type="title"/>
          </p:nvPr>
        </p:nvSpPr>
        <p:spPr/>
        <p:txBody>
          <a:bodyPr/>
          <a:lstStyle/>
          <a:p>
            <a:r>
              <a:rPr lang="en-US" dirty="0"/>
              <a:t>The DEVOPS Role</a:t>
            </a:r>
          </a:p>
        </p:txBody>
      </p:sp>
      <p:sp>
        <p:nvSpPr>
          <p:cNvPr id="3" name="Text Placeholder 2">
            <a:extLst>
              <a:ext uri="{FF2B5EF4-FFF2-40B4-BE49-F238E27FC236}">
                <a16:creationId xmlns:a16="http://schemas.microsoft.com/office/drawing/2014/main" id="{FE8EE1BE-F6D4-5449-96B5-2DFAA7557FF1}"/>
              </a:ext>
            </a:extLst>
          </p:cNvPr>
          <p:cNvSpPr>
            <a:spLocks noGrp="1"/>
          </p:cNvSpPr>
          <p:nvPr>
            <p:ph type="body" idx="1"/>
          </p:nvPr>
        </p:nvSpPr>
        <p:spPr/>
        <p:txBody>
          <a:bodyPr/>
          <a:lstStyle/>
          <a:p>
            <a:r>
              <a:rPr lang="en-US" dirty="0"/>
              <a:t> We’re going to talk about this again and again- but in this new environment your job is </a:t>
            </a:r>
            <a:r>
              <a:rPr lang="en-US" b="1" dirty="0"/>
              <a:t>less</a:t>
            </a:r>
            <a:r>
              <a:rPr lang="en-US" dirty="0"/>
              <a:t> about keeping dying servers alive (we just shoot a dying server and recreate it; we don’t waste time trying to keep it alive) and more about managing those resources</a:t>
            </a:r>
          </a:p>
          <a:p>
            <a:r>
              <a:rPr lang="en-US" dirty="0"/>
              <a:t> Who gets what and when</a:t>
            </a:r>
          </a:p>
          <a:p>
            <a:r>
              <a:rPr lang="en-US" dirty="0"/>
              <a:t>This will make you the most popular person at the company (as always)</a:t>
            </a:r>
          </a:p>
        </p:txBody>
      </p:sp>
      <p:pic>
        <p:nvPicPr>
          <p:cNvPr id="4" name="Picture 3">
            <a:extLst>
              <a:ext uri="{FF2B5EF4-FFF2-40B4-BE49-F238E27FC236}">
                <a16:creationId xmlns:a16="http://schemas.microsoft.com/office/drawing/2014/main" id="{1C116161-5E0C-3444-9E38-D4C980CD9177}"/>
              </a:ext>
            </a:extLst>
          </p:cNvPr>
          <p:cNvPicPr>
            <a:picLocks noChangeAspect="1"/>
          </p:cNvPicPr>
          <p:nvPr/>
        </p:nvPicPr>
        <p:blipFill>
          <a:blip r:embed="rId2"/>
          <a:stretch>
            <a:fillRect/>
          </a:stretch>
        </p:blipFill>
        <p:spPr>
          <a:xfrm>
            <a:off x="5885614" y="5055476"/>
            <a:ext cx="2503611" cy="1554874"/>
          </a:xfrm>
          <a:prstGeom prst="rect">
            <a:avLst/>
          </a:prstGeom>
        </p:spPr>
      </p:pic>
    </p:spTree>
    <p:extLst>
      <p:ext uri="{BB962C8B-B14F-4D97-AF65-F5344CB8AC3E}">
        <p14:creationId xmlns:p14="http://schemas.microsoft.com/office/powerpoint/2010/main" val="40385876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sp>
        <p:nvSpPr>
          <p:cNvPr id="57" name="Shape 57"/>
          <p:cNvSpPr txBox="1">
            <a:spLocks noGrp="1"/>
          </p:cNvSpPr>
          <p:nvPr>
            <p:ph type="ctrTitle"/>
          </p:nvPr>
        </p:nvSpPr>
        <p:spPr>
          <a:xfrm>
            <a:off x="767255" y="3025647"/>
            <a:ext cx="7772400" cy="1200329"/>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3600" b="1" dirty="0"/>
              <a:t>The AWS Well Architected Framework</a:t>
            </a:r>
            <a:endParaRPr lang="en-US" sz="3600" b="1" i="0" u="none" strike="noStrike" cap="none" dirty="0">
              <a:solidFill>
                <a:schemeClr val="lt1"/>
              </a:solidFill>
              <a:latin typeface="Arial"/>
              <a:ea typeface="Arial"/>
              <a:cs typeface="Arial"/>
              <a:sym typeface="Arial"/>
            </a:endParaRPr>
          </a:p>
        </p:txBody>
      </p:sp>
      <p:pic>
        <p:nvPicPr>
          <p:cNvPr id="58" name="Shape 58" descr="DI name white.eps"/>
          <p:cNvPicPr preferRelativeResize="0"/>
          <p:nvPr/>
        </p:nvPicPr>
        <p:blipFill rotWithShape="1">
          <a:blip r:embed="rId3">
            <a:alphaModFix/>
          </a:blip>
          <a:srcRect/>
          <a:stretch/>
        </p:blipFill>
        <p:spPr>
          <a:xfrm>
            <a:off x="200214" y="335761"/>
            <a:ext cx="4371786" cy="485754"/>
          </a:xfrm>
          <a:prstGeom prst="rect">
            <a:avLst/>
          </a:prstGeom>
          <a:noFill/>
          <a:ln>
            <a:noFill/>
          </a:ln>
        </p:spPr>
      </p:pic>
    </p:spTree>
    <p:extLst>
      <p:ext uri="{BB962C8B-B14F-4D97-AF65-F5344CB8AC3E}">
        <p14:creationId xmlns:p14="http://schemas.microsoft.com/office/powerpoint/2010/main" val="17002650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Shape 114"/>
          <p:cNvSpPr txBox="1">
            <a:spLocks noGrp="1"/>
          </p:cNvSpPr>
          <p:nvPr>
            <p:ph type="title"/>
          </p:nvPr>
        </p:nvSpPr>
        <p:spPr>
          <a:xfrm>
            <a:off x="76200" y="152400"/>
            <a:ext cx="8991600" cy="671400"/>
          </a:xfrm>
          <a:prstGeom prst="rect">
            <a:avLst/>
          </a:prstGeom>
        </p:spPr>
        <p:txBody>
          <a:bodyPr lIns="91425" tIns="91425" rIns="91425" bIns="91425" anchor="ctr" anchorCtr="0">
            <a:noAutofit/>
          </a:bodyPr>
          <a:lstStyle/>
          <a:p>
            <a:pPr lvl="0">
              <a:spcBef>
                <a:spcPts val="0"/>
              </a:spcBef>
              <a:buNone/>
            </a:pPr>
            <a:r>
              <a:rPr lang="en-US" dirty="0"/>
              <a:t>Brief history around AWS</a:t>
            </a:r>
            <a:endParaRPr dirty="0"/>
          </a:p>
        </p:txBody>
      </p:sp>
      <p:sp>
        <p:nvSpPr>
          <p:cNvPr id="115" name="Shape 115"/>
          <p:cNvSpPr txBox="1">
            <a:spLocks noGrp="1"/>
          </p:cNvSpPr>
          <p:nvPr>
            <p:ph type="body" idx="1"/>
          </p:nvPr>
        </p:nvSpPr>
        <p:spPr>
          <a:xfrm>
            <a:off x="76200" y="1323004"/>
            <a:ext cx="8991600" cy="5077796"/>
          </a:xfrm>
          <a:prstGeom prst="rect">
            <a:avLst/>
          </a:prstGeom>
        </p:spPr>
        <p:txBody>
          <a:bodyPr lIns="91425" tIns="91425" rIns="91425" bIns="91425" anchor="t" anchorCtr="0">
            <a:noAutofit/>
          </a:bodyPr>
          <a:lstStyle/>
          <a:p>
            <a:pPr>
              <a:spcBef>
                <a:spcPts val="0"/>
              </a:spcBef>
            </a:pPr>
            <a:r>
              <a:rPr lang="en-US" dirty="0"/>
              <a:t>Original idea was around an initial beta released in 2002 (called the </a:t>
            </a:r>
            <a:r>
              <a:rPr lang="en-US" b="1" dirty="0" err="1"/>
              <a:t>Amazon.com</a:t>
            </a:r>
            <a:r>
              <a:rPr lang="en-US" b="1" dirty="0"/>
              <a:t> Web Service</a:t>
            </a:r>
            <a:r>
              <a:rPr lang="en-US" dirty="0"/>
              <a:t> that offered SOAP and XML interfaces for the Amazon product catalogue. </a:t>
            </a:r>
          </a:p>
          <a:p>
            <a:pPr>
              <a:spcBef>
                <a:spcPts val="0"/>
              </a:spcBef>
            </a:pPr>
            <a:r>
              <a:rPr lang="en-US" dirty="0"/>
              <a:t>In 2003, during an executive retreat at Jeff Bezos’ house, the Amazon leadership team was asked to identify the core strengths of the company.</a:t>
            </a:r>
          </a:p>
          <a:p>
            <a:pPr>
              <a:spcBef>
                <a:spcPts val="0"/>
              </a:spcBef>
            </a:pPr>
            <a:r>
              <a:rPr lang="en-US" dirty="0"/>
              <a:t>What emerged from that was the infrastructure advantage that Amazon had over it’s competition.</a:t>
            </a:r>
          </a:p>
          <a:p>
            <a:pPr marL="603250" lvl="1" indent="0">
              <a:spcBef>
                <a:spcPts val="0"/>
              </a:spcBef>
              <a:buNone/>
            </a:pPr>
            <a:endParaRPr lang="en-US" dirty="0"/>
          </a:p>
        </p:txBody>
      </p:sp>
      <p:pic>
        <p:nvPicPr>
          <p:cNvPr id="2" name="Picture 1">
            <a:extLst>
              <a:ext uri="{FF2B5EF4-FFF2-40B4-BE49-F238E27FC236}">
                <a16:creationId xmlns:a16="http://schemas.microsoft.com/office/drawing/2014/main" id="{EEA009BA-F803-2649-987C-625E4EB8AFFB}"/>
              </a:ext>
            </a:extLst>
          </p:cNvPr>
          <p:cNvPicPr>
            <a:picLocks noChangeAspect="1"/>
          </p:cNvPicPr>
          <p:nvPr/>
        </p:nvPicPr>
        <p:blipFill>
          <a:blip r:embed="rId3"/>
          <a:stretch>
            <a:fillRect/>
          </a:stretch>
        </p:blipFill>
        <p:spPr>
          <a:xfrm>
            <a:off x="3871309" y="5360275"/>
            <a:ext cx="1646621" cy="1234966"/>
          </a:xfrm>
          <a:prstGeom prst="rect">
            <a:avLst/>
          </a:prstGeom>
        </p:spPr>
      </p:pic>
    </p:spTree>
    <p:extLst>
      <p:ext uri="{BB962C8B-B14F-4D97-AF65-F5344CB8AC3E}">
        <p14:creationId xmlns:p14="http://schemas.microsoft.com/office/powerpoint/2010/main" val="19810067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Shape 114"/>
          <p:cNvSpPr txBox="1">
            <a:spLocks noGrp="1"/>
          </p:cNvSpPr>
          <p:nvPr>
            <p:ph type="title"/>
          </p:nvPr>
        </p:nvSpPr>
        <p:spPr>
          <a:xfrm>
            <a:off x="76200" y="152400"/>
            <a:ext cx="8991600" cy="671400"/>
          </a:xfrm>
          <a:prstGeom prst="rect">
            <a:avLst/>
          </a:prstGeom>
        </p:spPr>
        <p:txBody>
          <a:bodyPr lIns="91425" tIns="91425" rIns="91425" bIns="91425" anchor="ctr" anchorCtr="0">
            <a:noAutofit/>
          </a:bodyPr>
          <a:lstStyle/>
          <a:p>
            <a:pPr lvl="0">
              <a:spcBef>
                <a:spcPts val="0"/>
              </a:spcBef>
              <a:buNone/>
            </a:pPr>
            <a:r>
              <a:rPr lang="en-US" dirty="0"/>
              <a:t>Brief history of AWS (continued)</a:t>
            </a:r>
            <a:endParaRPr dirty="0"/>
          </a:p>
        </p:txBody>
      </p:sp>
      <p:sp>
        <p:nvSpPr>
          <p:cNvPr id="115" name="Shape 115"/>
          <p:cNvSpPr txBox="1">
            <a:spLocks noGrp="1"/>
          </p:cNvSpPr>
          <p:nvPr>
            <p:ph type="body" idx="1"/>
          </p:nvPr>
        </p:nvSpPr>
        <p:spPr>
          <a:xfrm>
            <a:off x="76200" y="1323004"/>
            <a:ext cx="8991600" cy="5077796"/>
          </a:xfrm>
          <a:prstGeom prst="rect">
            <a:avLst/>
          </a:prstGeom>
        </p:spPr>
        <p:txBody>
          <a:bodyPr lIns="91425" tIns="91425" rIns="91425" bIns="91425" anchor="t" anchorCtr="0">
            <a:noAutofit/>
          </a:bodyPr>
          <a:lstStyle/>
          <a:p>
            <a:pPr>
              <a:spcBef>
                <a:spcPts val="0"/>
              </a:spcBef>
            </a:pPr>
            <a:r>
              <a:rPr lang="en-US" dirty="0"/>
              <a:t>The initial AWS offering was launched on March 19, 2006 offering two services: </a:t>
            </a:r>
          </a:p>
          <a:p>
            <a:pPr lvl="1">
              <a:spcBef>
                <a:spcPts val="0"/>
              </a:spcBef>
            </a:pPr>
            <a:r>
              <a:rPr lang="en-US" dirty="0"/>
              <a:t>S3</a:t>
            </a:r>
          </a:p>
          <a:p>
            <a:pPr lvl="1">
              <a:spcBef>
                <a:spcPts val="0"/>
              </a:spcBef>
            </a:pPr>
            <a:r>
              <a:rPr lang="en-US" dirty="0"/>
              <a:t>EC2</a:t>
            </a:r>
          </a:p>
          <a:p>
            <a:pPr lvl="1">
              <a:spcBef>
                <a:spcPts val="0"/>
              </a:spcBef>
            </a:pPr>
            <a:r>
              <a:rPr lang="en-US" dirty="0"/>
              <a:t>(SQS followed soon after)</a:t>
            </a:r>
          </a:p>
          <a:p>
            <a:pPr lvl="1">
              <a:spcBef>
                <a:spcPts val="0"/>
              </a:spcBef>
            </a:pPr>
            <a:r>
              <a:rPr lang="en-US" dirty="0"/>
              <a:t>Elastic Block Store came after that</a:t>
            </a:r>
          </a:p>
          <a:p>
            <a:pPr lvl="1">
              <a:spcBef>
                <a:spcPts val="0"/>
              </a:spcBef>
            </a:pPr>
            <a:r>
              <a:rPr lang="en-US" dirty="0"/>
              <a:t>Then the Content Delivery Network known as Amazon </a:t>
            </a:r>
            <a:r>
              <a:rPr lang="en-US" dirty="0" err="1"/>
              <a:t>Cloudfront</a:t>
            </a:r>
            <a:endParaRPr lang="en-US" dirty="0"/>
          </a:p>
          <a:p>
            <a:pPr lvl="1">
              <a:spcBef>
                <a:spcPts val="0"/>
              </a:spcBef>
            </a:pPr>
            <a:endParaRPr lang="en-US" dirty="0"/>
          </a:p>
          <a:p>
            <a:pPr lvl="1">
              <a:spcBef>
                <a:spcPts val="0"/>
              </a:spcBef>
            </a:pPr>
            <a:r>
              <a:rPr lang="en-US" i="1" dirty="0"/>
              <a:t>We will be using all of these</a:t>
            </a:r>
          </a:p>
        </p:txBody>
      </p:sp>
    </p:spTree>
    <p:extLst>
      <p:ext uri="{BB962C8B-B14F-4D97-AF65-F5344CB8AC3E}">
        <p14:creationId xmlns:p14="http://schemas.microsoft.com/office/powerpoint/2010/main" val="37272412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Shape 114"/>
          <p:cNvSpPr txBox="1">
            <a:spLocks noGrp="1"/>
          </p:cNvSpPr>
          <p:nvPr>
            <p:ph type="title"/>
          </p:nvPr>
        </p:nvSpPr>
        <p:spPr>
          <a:xfrm>
            <a:off x="76200" y="152400"/>
            <a:ext cx="8991600" cy="671400"/>
          </a:xfrm>
          <a:prstGeom prst="rect">
            <a:avLst/>
          </a:prstGeom>
        </p:spPr>
        <p:txBody>
          <a:bodyPr lIns="91425" tIns="91425" rIns="91425" bIns="91425" anchor="ctr" anchorCtr="0">
            <a:noAutofit/>
          </a:bodyPr>
          <a:lstStyle/>
          <a:p>
            <a:pPr lvl="0">
              <a:spcBef>
                <a:spcPts val="0"/>
              </a:spcBef>
              <a:buNone/>
            </a:pPr>
            <a:r>
              <a:rPr lang="en-US" dirty="0"/>
              <a:t>Cloud Computing</a:t>
            </a:r>
            <a:endParaRPr dirty="0"/>
          </a:p>
        </p:txBody>
      </p:sp>
      <p:sp>
        <p:nvSpPr>
          <p:cNvPr id="115" name="Shape 115"/>
          <p:cNvSpPr txBox="1">
            <a:spLocks noGrp="1"/>
          </p:cNvSpPr>
          <p:nvPr>
            <p:ph type="body" idx="1"/>
          </p:nvPr>
        </p:nvSpPr>
        <p:spPr>
          <a:xfrm>
            <a:off x="76200" y="1371600"/>
            <a:ext cx="8991600" cy="5029199"/>
          </a:xfrm>
          <a:prstGeom prst="rect">
            <a:avLst/>
          </a:prstGeom>
        </p:spPr>
        <p:txBody>
          <a:bodyPr lIns="91425" tIns="91425" rIns="91425" bIns="91425" anchor="t" anchorCtr="0">
            <a:noAutofit/>
          </a:bodyPr>
          <a:lstStyle/>
          <a:p>
            <a:pPr>
              <a:spcBef>
                <a:spcPts val="0"/>
              </a:spcBef>
            </a:pPr>
            <a:r>
              <a:rPr lang="en-US" dirty="0"/>
              <a:t> So basically- the rest is kind of history. The growth of AWS is, well:</a:t>
            </a:r>
            <a:br>
              <a:rPr lang="en-US" dirty="0"/>
            </a:br>
            <a:endParaRPr lang="en-US" dirty="0"/>
          </a:p>
        </p:txBody>
      </p:sp>
      <p:pic>
        <p:nvPicPr>
          <p:cNvPr id="2" name="Picture 1">
            <a:extLst>
              <a:ext uri="{FF2B5EF4-FFF2-40B4-BE49-F238E27FC236}">
                <a16:creationId xmlns:a16="http://schemas.microsoft.com/office/drawing/2014/main" id="{EC166DCC-6ED3-CF48-8D4A-000E5F00CF73}"/>
              </a:ext>
            </a:extLst>
          </p:cNvPr>
          <p:cNvPicPr>
            <a:picLocks noChangeAspect="1"/>
          </p:cNvPicPr>
          <p:nvPr/>
        </p:nvPicPr>
        <p:blipFill>
          <a:blip r:embed="rId3"/>
          <a:stretch>
            <a:fillRect/>
          </a:stretch>
        </p:blipFill>
        <p:spPr>
          <a:xfrm>
            <a:off x="1975945" y="2442741"/>
            <a:ext cx="5097517" cy="3787455"/>
          </a:xfrm>
          <a:prstGeom prst="rect">
            <a:avLst/>
          </a:prstGeom>
        </p:spPr>
      </p:pic>
    </p:spTree>
    <p:extLst>
      <p:ext uri="{BB962C8B-B14F-4D97-AF65-F5344CB8AC3E}">
        <p14:creationId xmlns:p14="http://schemas.microsoft.com/office/powerpoint/2010/main" val="18420035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92D5BC-FB3B-E946-96AA-25FF0CCE5F22}"/>
              </a:ext>
            </a:extLst>
          </p:cNvPr>
          <p:cNvSpPr>
            <a:spLocks noGrp="1"/>
          </p:cNvSpPr>
          <p:nvPr>
            <p:ph type="title"/>
          </p:nvPr>
        </p:nvSpPr>
        <p:spPr/>
        <p:txBody>
          <a:bodyPr/>
          <a:lstStyle/>
          <a:p>
            <a:r>
              <a:rPr lang="en-US" dirty="0"/>
              <a:t>AWS history (continued)</a:t>
            </a:r>
          </a:p>
        </p:txBody>
      </p:sp>
      <p:pic>
        <p:nvPicPr>
          <p:cNvPr id="4" name="Picture 3">
            <a:extLst>
              <a:ext uri="{FF2B5EF4-FFF2-40B4-BE49-F238E27FC236}">
                <a16:creationId xmlns:a16="http://schemas.microsoft.com/office/drawing/2014/main" id="{7621E3F5-F669-DC43-B240-5B17812D0784}"/>
              </a:ext>
            </a:extLst>
          </p:cNvPr>
          <p:cNvPicPr>
            <a:picLocks noChangeAspect="1"/>
          </p:cNvPicPr>
          <p:nvPr/>
        </p:nvPicPr>
        <p:blipFill>
          <a:blip r:embed="rId2"/>
          <a:stretch>
            <a:fillRect/>
          </a:stretch>
        </p:blipFill>
        <p:spPr>
          <a:xfrm>
            <a:off x="809296" y="1487514"/>
            <a:ext cx="7525407" cy="4625617"/>
          </a:xfrm>
          <a:prstGeom prst="rect">
            <a:avLst/>
          </a:prstGeom>
        </p:spPr>
      </p:pic>
    </p:spTree>
    <p:extLst>
      <p:ext uri="{BB962C8B-B14F-4D97-AF65-F5344CB8AC3E}">
        <p14:creationId xmlns:p14="http://schemas.microsoft.com/office/powerpoint/2010/main" val="38840392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80DFF7-3FB4-0C4C-9EE7-207EDAC7D245}"/>
              </a:ext>
            </a:extLst>
          </p:cNvPr>
          <p:cNvSpPr>
            <a:spLocks noGrp="1"/>
          </p:cNvSpPr>
          <p:nvPr>
            <p:ph type="title"/>
          </p:nvPr>
        </p:nvSpPr>
        <p:spPr/>
        <p:txBody>
          <a:bodyPr/>
          <a:lstStyle/>
          <a:p>
            <a:r>
              <a:rPr lang="en-US" dirty="0"/>
              <a:t>AWS Philosophy: Serverless</a:t>
            </a:r>
          </a:p>
        </p:txBody>
      </p:sp>
      <p:sp>
        <p:nvSpPr>
          <p:cNvPr id="3" name="Text Placeholder 2">
            <a:extLst>
              <a:ext uri="{FF2B5EF4-FFF2-40B4-BE49-F238E27FC236}">
                <a16:creationId xmlns:a16="http://schemas.microsoft.com/office/drawing/2014/main" id="{74AB840B-9904-2A4C-86D9-F935EF337478}"/>
              </a:ext>
            </a:extLst>
          </p:cNvPr>
          <p:cNvSpPr>
            <a:spLocks noGrp="1"/>
          </p:cNvSpPr>
          <p:nvPr>
            <p:ph type="body" idx="1"/>
          </p:nvPr>
        </p:nvSpPr>
        <p:spPr/>
        <p:txBody>
          <a:bodyPr/>
          <a:lstStyle/>
          <a:p>
            <a:r>
              <a:rPr lang="en-US" dirty="0"/>
              <a:t> Obviously AWS continued to add services consistently in the years since. This has led to some some interesting consequences and coding philosophies. We’re going to go over some of those now as they will be extremely relevant in our upcoming modules.</a:t>
            </a:r>
          </a:p>
        </p:txBody>
      </p:sp>
      <p:pic>
        <p:nvPicPr>
          <p:cNvPr id="6" name="Picture 5">
            <a:extLst>
              <a:ext uri="{FF2B5EF4-FFF2-40B4-BE49-F238E27FC236}">
                <a16:creationId xmlns:a16="http://schemas.microsoft.com/office/drawing/2014/main" id="{60ACF423-F7F9-B942-ABB3-641D89476CD4}"/>
              </a:ext>
            </a:extLst>
          </p:cNvPr>
          <p:cNvPicPr>
            <a:picLocks noChangeAspect="1"/>
          </p:cNvPicPr>
          <p:nvPr/>
        </p:nvPicPr>
        <p:blipFill>
          <a:blip r:embed="rId2"/>
          <a:stretch>
            <a:fillRect/>
          </a:stretch>
        </p:blipFill>
        <p:spPr>
          <a:xfrm>
            <a:off x="2175204" y="4257127"/>
            <a:ext cx="4394200" cy="1854200"/>
          </a:xfrm>
          <a:prstGeom prst="rect">
            <a:avLst/>
          </a:prstGeom>
        </p:spPr>
      </p:pic>
    </p:spTree>
    <p:extLst>
      <p:ext uri="{BB962C8B-B14F-4D97-AF65-F5344CB8AC3E}">
        <p14:creationId xmlns:p14="http://schemas.microsoft.com/office/powerpoint/2010/main" val="28956841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DF8835-54F6-7B47-A917-D69634BA35A7}"/>
              </a:ext>
            </a:extLst>
          </p:cNvPr>
          <p:cNvSpPr>
            <a:spLocks noGrp="1"/>
          </p:cNvSpPr>
          <p:nvPr>
            <p:ph type="title"/>
          </p:nvPr>
        </p:nvSpPr>
        <p:spPr/>
        <p:txBody>
          <a:bodyPr/>
          <a:lstStyle/>
          <a:p>
            <a:r>
              <a:rPr lang="en-US" dirty="0"/>
              <a:t>AWS Services (categorized)</a:t>
            </a:r>
          </a:p>
        </p:txBody>
      </p:sp>
      <p:pic>
        <p:nvPicPr>
          <p:cNvPr id="4" name="Picture 3">
            <a:extLst>
              <a:ext uri="{FF2B5EF4-FFF2-40B4-BE49-F238E27FC236}">
                <a16:creationId xmlns:a16="http://schemas.microsoft.com/office/drawing/2014/main" id="{4F2913BF-E438-E941-A33D-CA9CFD0A5218}"/>
              </a:ext>
            </a:extLst>
          </p:cNvPr>
          <p:cNvPicPr>
            <a:picLocks noChangeAspect="1"/>
          </p:cNvPicPr>
          <p:nvPr/>
        </p:nvPicPr>
        <p:blipFill>
          <a:blip r:embed="rId2"/>
          <a:stretch>
            <a:fillRect/>
          </a:stretch>
        </p:blipFill>
        <p:spPr>
          <a:xfrm>
            <a:off x="0" y="1198179"/>
            <a:ext cx="9144000" cy="5507421"/>
          </a:xfrm>
          <a:prstGeom prst="rect">
            <a:avLst/>
          </a:prstGeom>
        </p:spPr>
      </p:pic>
    </p:spTree>
    <p:extLst>
      <p:ext uri="{BB962C8B-B14F-4D97-AF65-F5344CB8AC3E}">
        <p14:creationId xmlns:p14="http://schemas.microsoft.com/office/powerpoint/2010/main" val="28569528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Shape 63"/>
          <p:cNvSpPr txBox="1">
            <a:spLocks noGrp="1"/>
          </p:cNvSpPr>
          <p:nvPr>
            <p:ph type="title"/>
          </p:nvPr>
        </p:nvSpPr>
        <p:spPr>
          <a:xfrm>
            <a:off x="76200" y="149603"/>
            <a:ext cx="8991600" cy="677108"/>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3800" b="0" i="0" u="none" strike="noStrike" cap="none">
                <a:solidFill>
                  <a:schemeClr val="lt1"/>
                </a:solidFill>
                <a:latin typeface="Arial"/>
                <a:ea typeface="Arial"/>
                <a:cs typeface="Arial"/>
                <a:sym typeface="Arial"/>
              </a:rPr>
              <a:t>About DI</a:t>
            </a:r>
          </a:p>
        </p:txBody>
      </p:sp>
      <p:sp>
        <p:nvSpPr>
          <p:cNvPr id="64" name="Shape 64"/>
          <p:cNvSpPr txBox="1">
            <a:spLocks noGrp="1"/>
          </p:cNvSpPr>
          <p:nvPr>
            <p:ph type="body" idx="1"/>
          </p:nvPr>
        </p:nvSpPr>
        <p:spPr>
          <a:xfrm>
            <a:off x="76200" y="1371600"/>
            <a:ext cx="8991600" cy="5029199"/>
          </a:xfrm>
          <a:prstGeom prst="rect">
            <a:avLst/>
          </a:prstGeom>
          <a:noFill/>
          <a:ln>
            <a:noFill/>
          </a:ln>
        </p:spPr>
        <p:txBody>
          <a:bodyPr lIns="91425" tIns="45700" rIns="91425" bIns="45700" anchor="t" anchorCtr="0">
            <a:noAutofit/>
          </a:bodyPr>
          <a:lstStyle/>
          <a:p>
            <a:pPr marL="342900" marR="0" lvl="0" indent="-342900" algn="l" rtl="0">
              <a:spcBef>
                <a:spcPts val="0"/>
              </a:spcBef>
              <a:spcAft>
                <a:spcPts val="0"/>
              </a:spcAft>
              <a:buClr>
                <a:schemeClr val="accent1"/>
              </a:buClr>
              <a:buSzPct val="100000"/>
              <a:buFont typeface="Noto Symbol"/>
              <a:buChar char="•"/>
            </a:pPr>
            <a:r>
              <a:rPr lang="en-US" sz="2700" b="0" i="0" u="none" strike="noStrike" cap="none">
                <a:solidFill>
                  <a:schemeClr val="dk1"/>
                </a:solidFill>
                <a:latin typeface="Arial"/>
                <a:ea typeface="Arial"/>
                <a:cs typeface="Arial"/>
                <a:sym typeface="Arial"/>
              </a:rPr>
              <a:t>Founded in 2003; headquartered in Boulder, Colorado</a:t>
            </a:r>
          </a:p>
          <a:p>
            <a:pPr marL="342900" marR="0" lvl="0" indent="-342900" algn="l" rtl="0">
              <a:spcBef>
                <a:spcPts val="1500"/>
              </a:spcBef>
              <a:spcAft>
                <a:spcPts val="0"/>
              </a:spcAft>
              <a:buClr>
                <a:schemeClr val="accent1"/>
              </a:buClr>
              <a:buSzPct val="100000"/>
              <a:buFont typeface="Noto Symbol"/>
              <a:buChar char="•"/>
            </a:pPr>
            <a:r>
              <a:rPr lang="en-US" sz="2700" b="0" i="0" u="none" strike="noStrike" cap="none">
                <a:solidFill>
                  <a:schemeClr val="dk1"/>
                </a:solidFill>
                <a:latin typeface="Arial"/>
                <a:ea typeface="Arial"/>
                <a:cs typeface="Arial"/>
                <a:sym typeface="Arial"/>
              </a:rPr>
              <a:t>Founder and CEO, Kelby Zorgdrager, has 20 years’ experience in Technical Learning and Development</a:t>
            </a:r>
          </a:p>
          <a:p>
            <a:pPr marL="342900" marR="0" lvl="0" indent="-342900" algn="l" rtl="0">
              <a:spcBef>
                <a:spcPts val="1500"/>
              </a:spcBef>
              <a:spcAft>
                <a:spcPts val="0"/>
              </a:spcAft>
              <a:buClr>
                <a:schemeClr val="accent1"/>
              </a:buClr>
              <a:buSzPct val="100000"/>
              <a:buFont typeface="Noto Symbol"/>
              <a:buChar char="•"/>
            </a:pPr>
            <a:r>
              <a:rPr lang="en-US" sz="2700" b="0" i="0" u="none" strike="noStrike" cap="none">
                <a:solidFill>
                  <a:schemeClr val="dk1"/>
                </a:solidFill>
                <a:latin typeface="Arial"/>
                <a:ea typeface="Arial"/>
                <a:cs typeface="Arial"/>
                <a:sym typeface="Arial"/>
              </a:rPr>
              <a:t>More than 40,000 developers trained in 30 countries since 2003</a:t>
            </a:r>
          </a:p>
          <a:p>
            <a:pPr marL="342900" marR="0" lvl="0" indent="-342900" algn="l" rtl="0">
              <a:spcBef>
                <a:spcPts val="1500"/>
              </a:spcBef>
              <a:spcAft>
                <a:spcPts val="0"/>
              </a:spcAft>
              <a:buClr>
                <a:schemeClr val="accent1"/>
              </a:buClr>
              <a:buSzPct val="100000"/>
              <a:buFont typeface="Noto Symbol"/>
              <a:buChar char="•"/>
            </a:pPr>
            <a:r>
              <a:rPr lang="en-US" sz="2700" b="0" i="0" u="none" strike="noStrike" cap="none">
                <a:solidFill>
                  <a:schemeClr val="dk1"/>
                </a:solidFill>
                <a:latin typeface="Arial"/>
                <a:ea typeface="Arial"/>
                <a:cs typeface="Arial"/>
                <a:sym typeface="Arial"/>
              </a:rPr>
              <a:t>Managed and delivered learning solutions to more than 4,000 developers globally in 2014</a:t>
            </a:r>
          </a:p>
          <a:p>
            <a:pPr marL="342900" marR="0" lvl="0" indent="-342900" algn="l" rtl="0">
              <a:spcBef>
                <a:spcPts val="1500"/>
              </a:spcBef>
              <a:spcAft>
                <a:spcPts val="900"/>
              </a:spcAft>
              <a:buClr>
                <a:schemeClr val="accent1"/>
              </a:buClr>
              <a:buSzPct val="100000"/>
              <a:buFont typeface="Noto Symbol"/>
              <a:buChar char="•"/>
            </a:pPr>
            <a:r>
              <a:rPr lang="en-US" sz="2700" b="0" i="0" u="none" strike="noStrike" cap="none">
                <a:solidFill>
                  <a:schemeClr val="dk1"/>
                </a:solidFill>
                <a:latin typeface="Arial"/>
                <a:ea typeface="Arial"/>
                <a:cs typeface="Arial"/>
                <a:sym typeface="Arial"/>
              </a:rPr>
              <a:t>Over 200 different course offerings available in Open Source, Java development, web and mobile application development, cloud computing, and more</a:t>
            </a:r>
          </a:p>
        </p:txBody>
      </p:sp>
    </p:spTree>
    <p:extLst>
      <p:ext uri="{BB962C8B-B14F-4D97-AF65-F5344CB8AC3E}">
        <p14:creationId xmlns:p14="http://schemas.microsoft.com/office/powerpoint/2010/main" val="4863416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26D426-6858-4342-B990-2DB8281224E6}"/>
              </a:ext>
            </a:extLst>
          </p:cNvPr>
          <p:cNvSpPr>
            <a:spLocks noGrp="1"/>
          </p:cNvSpPr>
          <p:nvPr>
            <p:ph type="title"/>
          </p:nvPr>
        </p:nvSpPr>
        <p:spPr/>
        <p:txBody>
          <a:bodyPr/>
          <a:lstStyle/>
          <a:p>
            <a:r>
              <a:rPr lang="en-US" dirty="0"/>
              <a:t>Serverless Philosophy</a:t>
            </a:r>
          </a:p>
        </p:txBody>
      </p:sp>
      <p:sp>
        <p:nvSpPr>
          <p:cNvPr id="3" name="Text Placeholder 2">
            <a:extLst>
              <a:ext uri="{FF2B5EF4-FFF2-40B4-BE49-F238E27FC236}">
                <a16:creationId xmlns:a16="http://schemas.microsoft.com/office/drawing/2014/main" id="{4A4721B7-7A10-1344-BA4F-DAAC6882AF58}"/>
              </a:ext>
            </a:extLst>
          </p:cNvPr>
          <p:cNvSpPr>
            <a:spLocks noGrp="1"/>
          </p:cNvSpPr>
          <p:nvPr>
            <p:ph type="body" idx="1"/>
          </p:nvPr>
        </p:nvSpPr>
        <p:spPr/>
        <p:txBody>
          <a:bodyPr/>
          <a:lstStyle/>
          <a:p>
            <a:r>
              <a:rPr lang="en-US" dirty="0"/>
              <a:t> So as a consequence of all of these various services being created by AWS we have seen a plethora of applications adopting a </a:t>
            </a:r>
            <a:r>
              <a:rPr lang="en-US" i="1" dirty="0"/>
              <a:t>serverless</a:t>
            </a:r>
            <a:r>
              <a:rPr lang="en-US" dirty="0"/>
              <a:t> or </a:t>
            </a:r>
            <a:r>
              <a:rPr lang="en-US" i="1" dirty="0"/>
              <a:t>microservices </a:t>
            </a:r>
            <a:r>
              <a:rPr lang="en-US" dirty="0"/>
              <a:t>philosophy. </a:t>
            </a:r>
          </a:p>
          <a:p>
            <a:r>
              <a:rPr lang="en-US" dirty="0"/>
              <a:t> In layman’s terms this basically means that instead of depending on a monolithic server to run your application you break it down to smaller portions and let AWS manage those portions.</a:t>
            </a:r>
          </a:p>
        </p:txBody>
      </p:sp>
      <p:pic>
        <p:nvPicPr>
          <p:cNvPr id="4" name="Picture 3">
            <a:extLst>
              <a:ext uri="{FF2B5EF4-FFF2-40B4-BE49-F238E27FC236}">
                <a16:creationId xmlns:a16="http://schemas.microsoft.com/office/drawing/2014/main" id="{36948C4B-960B-1A43-832A-EFD0C3AC71A9}"/>
              </a:ext>
            </a:extLst>
          </p:cNvPr>
          <p:cNvPicPr>
            <a:picLocks noChangeAspect="1"/>
          </p:cNvPicPr>
          <p:nvPr/>
        </p:nvPicPr>
        <p:blipFill>
          <a:blip r:embed="rId2"/>
          <a:stretch>
            <a:fillRect/>
          </a:stretch>
        </p:blipFill>
        <p:spPr>
          <a:xfrm>
            <a:off x="3286347" y="5013434"/>
            <a:ext cx="2571305" cy="1596916"/>
          </a:xfrm>
          <a:prstGeom prst="rect">
            <a:avLst/>
          </a:prstGeom>
        </p:spPr>
      </p:pic>
    </p:spTree>
    <p:extLst>
      <p:ext uri="{BB962C8B-B14F-4D97-AF65-F5344CB8AC3E}">
        <p14:creationId xmlns:p14="http://schemas.microsoft.com/office/powerpoint/2010/main" val="39758607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8CC48-5403-A34F-A3F7-63C058883704}"/>
              </a:ext>
            </a:extLst>
          </p:cNvPr>
          <p:cNvSpPr>
            <a:spLocks noGrp="1"/>
          </p:cNvSpPr>
          <p:nvPr>
            <p:ph type="title"/>
          </p:nvPr>
        </p:nvSpPr>
        <p:spPr/>
        <p:txBody>
          <a:bodyPr/>
          <a:lstStyle/>
          <a:p>
            <a:r>
              <a:rPr lang="en-US" dirty="0"/>
              <a:t>Microservices Advantages</a:t>
            </a:r>
          </a:p>
        </p:txBody>
      </p:sp>
      <p:sp>
        <p:nvSpPr>
          <p:cNvPr id="3" name="Text Placeholder 2">
            <a:extLst>
              <a:ext uri="{FF2B5EF4-FFF2-40B4-BE49-F238E27FC236}">
                <a16:creationId xmlns:a16="http://schemas.microsoft.com/office/drawing/2014/main" id="{9ACE94FA-B8CC-274F-8A6D-688E6F684847}"/>
              </a:ext>
            </a:extLst>
          </p:cNvPr>
          <p:cNvSpPr>
            <a:spLocks noGrp="1"/>
          </p:cNvSpPr>
          <p:nvPr>
            <p:ph type="body" idx="1"/>
          </p:nvPr>
        </p:nvSpPr>
        <p:spPr/>
        <p:txBody>
          <a:bodyPr/>
          <a:lstStyle/>
          <a:p>
            <a:r>
              <a:rPr lang="en-US" dirty="0"/>
              <a:t>So what is the advantage of utilizing a microservices architecture? </a:t>
            </a:r>
          </a:p>
          <a:p>
            <a:pPr lvl="1"/>
            <a:r>
              <a:rPr lang="en-US" dirty="0"/>
              <a:t> The follow the Single Responsibility principle</a:t>
            </a:r>
          </a:p>
          <a:p>
            <a:pPr lvl="1"/>
            <a:r>
              <a:rPr lang="en-US" dirty="0"/>
              <a:t> Resilient/Flexible (you can have a failure in one service without crashing the others)</a:t>
            </a:r>
          </a:p>
          <a:p>
            <a:pPr lvl="1"/>
            <a:r>
              <a:rPr lang="en-US" dirty="0"/>
              <a:t> Highly scalable</a:t>
            </a:r>
          </a:p>
          <a:p>
            <a:pPr lvl="1"/>
            <a:r>
              <a:rPr lang="en-US" dirty="0"/>
              <a:t> Easy to enhance (as you are dealing with less dependencies)</a:t>
            </a:r>
          </a:p>
          <a:p>
            <a:pPr lvl="1"/>
            <a:r>
              <a:rPr lang="en-US" dirty="0"/>
              <a:t> Low impact on other services</a:t>
            </a:r>
          </a:p>
          <a:p>
            <a:pPr lvl="1"/>
            <a:r>
              <a:rPr lang="en-US" dirty="0"/>
              <a:t> Easier to understand</a:t>
            </a:r>
          </a:p>
          <a:p>
            <a:pPr lvl="1"/>
            <a:r>
              <a:rPr lang="en-US" dirty="0"/>
              <a:t> Easier to Test each unit individually</a:t>
            </a:r>
          </a:p>
          <a:p>
            <a:pPr lvl="1"/>
            <a:r>
              <a:rPr lang="en-US" dirty="0"/>
              <a:t> Easier to deploy</a:t>
            </a:r>
          </a:p>
          <a:p>
            <a:pPr lvl="1"/>
            <a:r>
              <a:rPr lang="en-US" dirty="0"/>
              <a:t> Free to choose technology</a:t>
            </a:r>
          </a:p>
        </p:txBody>
      </p:sp>
    </p:spTree>
    <p:extLst>
      <p:ext uri="{BB962C8B-B14F-4D97-AF65-F5344CB8AC3E}">
        <p14:creationId xmlns:p14="http://schemas.microsoft.com/office/powerpoint/2010/main" val="6213524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0CA087-5F3E-5546-A908-98B5E432737B}"/>
              </a:ext>
            </a:extLst>
          </p:cNvPr>
          <p:cNvSpPr>
            <a:spLocks noGrp="1"/>
          </p:cNvSpPr>
          <p:nvPr>
            <p:ph type="title"/>
          </p:nvPr>
        </p:nvSpPr>
        <p:spPr/>
        <p:txBody>
          <a:bodyPr/>
          <a:lstStyle/>
          <a:p>
            <a:r>
              <a:rPr lang="en-US" dirty="0"/>
              <a:t>Microservices Disadvantages</a:t>
            </a:r>
          </a:p>
        </p:txBody>
      </p:sp>
      <p:sp>
        <p:nvSpPr>
          <p:cNvPr id="3" name="Text Placeholder 2">
            <a:extLst>
              <a:ext uri="{FF2B5EF4-FFF2-40B4-BE49-F238E27FC236}">
                <a16:creationId xmlns:a16="http://schemas.microsoft.com/office/drawing/2014/main" id="{9E9D1D70-2333-0445-8793-BE9F8AA72B81}"/>
              </a:ext>
            </a:extLst>
          </p:cNvPr>
          <p:cNvSpPr>
            <a:spLocks noGrp="1"/>
          </p:cNvSpPr>
          <p:nvPr>
            <p:ph type="body" idx="1"/>
          </p:nvPr>
        </p:nvSpPr>
        <p:spPr/>
        <p:txBody>
          <a:bodyPr/>
          <a:lstStyle/>
          <a:p>
            <a:r>
              <a:rPr lang="en-US" dirty="0"/>
              <a:t> But there </a:t>
            </a:r>
            <a:r>
              <a:rPr lang="en-US" b="1" dirty="0"/>
              <a:t>can be</a:t>
            </a:r>
            <a:r>
              <a:rPr lang="en-US" dirty="0"/>
              <a:t> disadvantages, including:</a:t>
            </a:r>
          </a:p>
          <a:p>
            <a:pPr lvl="1"/>
            <a:r>
              <a:rPr lang="en-US" dirty="0"/>
              <a:t>Tougher to manage multiple deployments</a:t>
            </a:r>
          </a:p>
          <a:p>
            <a:pPr lvl="1"/>
            <a:r>
              <a:rPr lang="en-US" dirty="0"/>
              <a:t> Integrations between disparate services can have unexpected consequences</a:t>
            </a:r>
          </a:p>
          <a:p>
            <a:pPr lvl="1"/>
            <a:r>
              <a:rPr lang="en-US" dirty="0"/>
              <a:t> Integration testing can be painful</a:t>
            </a:r>
          </a:p>
          <a:p>
            <a:pPr lvl="1"/>
            <a:r>
              <a:rPr lang="en-US" dirty="0"/>
              <a:t> It quickly becomes an administrative nightmare managing the deployments of 10,000 pieces of separate code instead of one monolithic one.</a:t>
            </a:r>
          </a:p>
        </p:txBody>
      </p:sp>
      <p:pic>
        <p:nvPicPr>
          <p:cNvPr id="4" name="Picture 3">
            <a:extLst>
              <a:ext uri="{FF2B5EF4-FFF2-40B4-BE49-F238E27FC236}">
                <a16:creationId xmlns:a16="http://schemas.microsoft.com/office/drawing/2014/main" id="{4A54E9C6-D2BD-1244-9BCB-8D120A0984C8}"/>
              </a:ext>
            </a:extLst>
          </p:cNvPr>
          <p:cNvPicPr>
            <a:picLocks noChangeAspect="1"/>
          </p:cNvPicPr>
          <p:nvPr/>
        </p:nvPicPr>
        <p:blipFill>
          <a:blip r:embed="rId2"/>
          <a:stretch>
            <a:fillRect/>
          </a:stretch>
        </p:blipFill>
        <p:spPr>
          <a:xfrm>
            <a:off x="3596703" y="4443686"/>
            <a:ext cx="1950593" cy="2085427"/>
          </a:xfrm>
          <a:prstGeom prst="rect">
            <a:avLst/>
          </a:prstGeom>
        </p:spPr>
      </p:pic>
    </p:spTree>
    <p:extLst>
      <p:ext uri="{BB962C8B-B14F-4D97-AF65-F5344CB8AC3E}">
        <p14:creationId xmlns:p14="http://schemas.microsoft.com/office/powerpoint/2010/main" val="36102804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9C97CD-693E-0348-A5BB-75EA2677E17B}"/>
              </a:ext>
            </a:extLst>
          </p:cNvPr>
          <p:cNvSpPr>
            <a:spLocks noGrp="1"/>
          </p:cNvSpPr>
          <p:nvPr>
            <p:ph type="title"/>
          </p:nvPr>
        </p:nvSpPr>
        <p:spPr/>
        <p:txBody>
          <a:bodyPr/>
          <a:lstStyle/>
          <a:p>
            <a:r>
              <a:rPr lang="en-US" dirty="0"/>
              <a:t>Microservices as modern architecture</a:t>
            </a:r>
          </a:p>
        </p:txBody>
      </p:sp>
      <p:sp>
        <p:nvSpPr>
          <p:cNvPr id="3" name="Text Placeholder 2">
            <a:extLst>
              <a:ext uri="{FF2B5EF4-FFF2-40B4-BE49-F238E27FC236}">
                <a16:creationId xmlns:a16="http://schemas.microsoft.com/office/drawing/2014/main" id="{FE89A7E7-9331-9549-9723-487E74E56ED2}"/>
              </a:ext>
            </a:extLst>
          </p:cNvPr>
          <p:cNvSpPr>
            <a:spLocks noGrp="1"/>
          </p:cNvSpPr>
          <p:nvPr>
            <p:ph type="body" idx="1"/>
          </p:nvPr>
        </p:nvSpPr>
        <p:spPr/>
        <p:txBody>
          <a:bodyPr/>
          <a:lstStyle/>
          <a:p>
            <a:r>
              <a:rPr lang="en-US" dirty="0"/>
              <a:t> Overall microservices are the direction that the industry seems to be taking. Everything from DOCKER (self contained containers intended to wrap around a piece of code and do A thing) to utilizing AWS managed services point to this as the future of coding.</a:t>
            </a:r>
          </a:p>
          <a:p>
            <a:r>
              <a:rPr lang="en-US" dirty="0"/>
              <a:t> This should hopefully help with reducing the 3am calls to dev/ops when the servers go down.</a:t>
            </a:r>
          </a:p>
        </p:txBody>
      </p:sp>
      <p:pic>
        <p:nvPicPr>
          <p:cNvPr id="5" name="Picture 4">
            <a:extLst>
              <a:ext uri="{FF2B5EF4-FFF2-40B4-BE49-F238E27FC236}">
                <a16:creationId xmlns:a16="http://schemas.microsoft.com/office/drawing/2014/main" id="{F81788CE-84DB-DC4A-BC1A-AC0826346977}"/>
              </a:ext>
            </a:extLst>
          </p:cNvPr>
          <p:cNvPicPr>
            <a:picLocks noChangeAspect="1"/>
          </p:cNvPicPr>
          <p:nvPr/>
        </p:nvPicPr>
        <p:blipFill>
          <a:blip r:embed="rId2"/>
          <a:stretch>
            <a:fillRect/>
          </a:stretch>
        </p:blipFill>
        <p:spPr>
          <a:xfrm>
            <a:off x="3111061" y="4938441"/>
            <a:ext cx="3411045" cy="1663149"/>
          </a:xfrm>
          <a:prstGeom prst="rect">
            <a:avLst/>
          </a:prstGeom>
        </p:spPr>
      </p:pic>
    </p:spTree>
    <p:extLst>
      <p:ext uri="{BB962C8B-B14F-4D97-AF65-F5344CB8AC3E}">
        <p14:creationId xmlns:p14="http://schemas.microsoft.com/office/powerpoint/2010/main" val="21817781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03AB8A-2BA5-D34B-9DFE-E544D8D72532}"/>
              </a:ext>
            </a:extLst>
          </p:cNvPr>
          <p:cNvSpPr>
            <a:spLocks noGrp="1"/>
          </p:cNvSpPr>
          <p:nvPr>
            <p:ph type="title"/>
          </p:nvPr>
        </p:nvSpPr>
        <p:spPr/>
        <p:txBody>
          <a:bodyPr/>
          <a:lstStyle/>
          <a:p>
            <a:r>
              <a:rPr lang="en-US" dirty="0"/>
              <a:t>Another consequence….</a:t>
            </a:r>
          </a:p>
        </p:txBody>
      </p:sp>
      <p:sp>
        <p:nvSpPr>
          <p:cNvPr id="3" name="Text Placeholder 2">
            <a:extLst>
              <a:ext uri="{FF2B5EF4-FFF2-40B4-BE49-F238E27FC236}">
                <a16:creationId xmlns:a16="http://schemas.microsoft.com/office/drawing/2014/main" id="{3FA5CACC-32BC-A341-9A4A-78CC2C558533}"/>
              </a:ext>
            </a:extLst>
          </p:cNvPr>
          <p:cNvSpPr>
            <a:spLocks noGrp="1"/>
          </p:cNvSpPr>
          <p:nvPr>
            <p:ph type="body" idx="1"/>
          </p:nvPr>
        </p:nvSpPr>
        <p:spPr/>
        <p:txBody>
          <a:bodyPr/>
          <a:lstStyle/>
          <a:p>
            <a:r>
              <a:rPr lang="en-US" dirty="0"/>
              <a:t> Another consequence of the modern ”serverless” architecture is increased complexity. </a:t>
            </a:r>
          </a:p>
          <a:p>
            <a:r>
              <a:rPr lang="en-US" dirty="0"/>
              <a:t> In </a:t>
            </a:r>
            <a:r>
              <a:rPr lang="en-US" b="1" dirty="0"/>
              <a:t>some</a:t>
            </a:r>
            <a:r>
              <a:rPr lang="en-US" dirty="0"/>
              <a:t> ways it’s nice not to have to worry about a single server…but what you’ve traded that off for (in the dev/ops world) is that you now have to worry about 50 servers…in the form of microservices.</a:t>
            </a:r>
          </a:p>
          <a:p>
            <a:r>
              <a:rPr lang="en-US" dirty="0"/>
              <a:t> How can we make it easier for the dev/ops team to manage multiple servers?</a:t>
            </a:r>
          </a:p>
        </p:txBody>
      </p:sp>
      <p:pic>
        <p:nvPicPr>
          <p:cNvPr id="5" name="Picture 4">
            <a:extLst>
              <a:ext uri="{FF2B5EF4-FFF2-40B4-BE49-F238E27FC236}">
                <a16:creationId xmlns:a16="http://schemas.microsoft.com/office/drawing/2014/main" id="{C3FACE2F-D48B-244F-9355-F93601A0E007}"/>
              </a:ext>
            </a:extLst>
          </p:cNvPr>
          <p:cNvPicPr>
            <a:picLocks noChangeAspect="1"/>
          </p:cNvPicPr>
          <p:nvPr/>
        </p:nvPicPr>
        <p:blipFill>
          <a:blip r:embed="rId3"/>
          <a:stretch>
            <a:fillRect/>
          </a:stretch>
        </p:blipFill>
        <p:spPr>
          <a:xfrm>
            <a:off x="5326773" y="4780892"/>
            <a:ext cx="1619907" cy="1619907"/>
          </a:xfrm>
          <a:prstGeom prst="rect">
            <a:avLst/>
          </a:prstGeom>
        </p:spPr>
      </p:pic>
    </p:spTree>
    <p:extLst>
      <p:ext uri="{BB962C8B-B14F-4D97-AF65-F5344CB8AC3E}">
        <p14:creationId xmlns:p14="http://schemas.microsoft.com/office/powerpoint/2010/main" val="17796907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A2CBE3-BFA4-3847-B17B-AE6421A126DF}"/>
              </a:ext>
            </a:extLst>
          </p:cNvPr>
          <p:cNvSpPr>
            <a:spLocks noGrp="1"/>
          </p:cNvSpPr>
          <p:nvPr>
            <p:ph type="title"/>
          </p:nvPr>
        </p:nvSpPr>
        <p:spPr/>
        <p:txBody>
          <a:bodyPr/>
          <a:lstStyle/>
          <a:p>
            <a:r>
              <a:rPr lang="en-US" dirty="0"/>
              <a:t>The AWS Well Architected Framework</a:t>
            </a:r>
          </a:p>
        </p:txBody>
      </p:sp>
      <p:sp>
        <p:nvSpPr>
          <p:cNvPr id="3" name="Text Placeholder 2">
            <a:extLst>
              <a:ext uri="{FF2B5EF4-FFF2-40B4-BE49-F238E27FC236}">
                <a16:creationId xmlns:a16="http://schemas.microsoft.com/office/drawing/2014/main" id="{7978A2AD-0DD0-6A42-A723-953AD4074135}"/>
              </a:ext>
            </a:extLst>
          </p:cNvPr>
          <p:cNvSpPr>
            <a:spLocks noGrp="1"/>
          </p:cNvSpPr>
          <p:nvPr>
            <p:ph type="body" idx="1"/>
          </p:nvPr>
        </p:nvSpPr>
        <p:spPr/>
        <p:txBody>
          <a:bodyPr/>
          <a:lstStyle/>
          <a:p>
            <a:r>
              <a:rPr lang="en-US" dirty="0"/>
              <a:t> So the AWS well architected framework is designed to help you understand the pros and cons of decisions that you make while building systems on AWS. </a:t>
            </a:r>
          </a:p>
          <a:p>
            <a:r>
              <a:rPr lang="en-US" dirty="0"/>
              <a:t> The idea here is that we create a framework that forces a consistent approach to development decisions made by architects, solutions architects, CEOs, and business managers.</a:t>
            </a:r>
          </a:p>
        </p:txBody>
      </p:sp>
      <p:pic>
        <p:nvPicPr>
          <p:cNvPr id="4" name="Picture 3">
            <a:extLst>
              <a:ext uri="{FF2B5EF4-FFF2-40B4-BE49-F238E27FC236}">
                <a16:creationId xmlns:a16="http://schemas.microsoft.com/office/drawing/2014/main" id="{E910B015-C47F-9C44-B809-B3F0F74120B1}"/>
              </a:ext>
            </a:extLst>
          </p:cNvPr>
          <p:cNvPicPr>
            <a:picLocks noChangeAspect="1"/>
          </p:cNvPicPr>
          <p:nvPr/>
        </p:nvPicPr>
        <p:blipFill>
          <a:blip r:embed="rId2"/>
          <a:stretch>
            <a:fillRect/>
          </a:stretch>
        </p:blipFill>
        <p:spPr>
          <a:xfrm>
            <a:off x="3921125" y="5054163"/>
            <a:ext cx="1301750" cy="1562100"/>
          </a:xfrm>
          <a:prstGeom prst="rect">
            <a:avLst/>
          </a:prstGeom>
        </p:spPr>
      </p:pic>
    </p:spTree>
    <p:extLst>
      <p:ext uri="{BB962C8B-B14F-4D97-AF65-F5344CB8AC3E}">
        <p14:creationId xmlns:p14="http://schemas.microsoft.com/office/powerpoint/2010/main" val="32225025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A7E8F4-230C-AC46-A0F2-E7A57A6D9096}"/>
              </a:ext>
            </a:extLst>
          </p:cNvPr>
          <p:cNvSpPr>
            <a:spLocks noGrp="1"/>
          </p:cNvSpPr>
          <p:nvPr>
            <p:ph type="title"/>
          </p:nvPr>
        </p:nvSpPr>
        <p:spPr/>
        <p:txBody>
          <a:bodyPr/>
          <a:lstStyle/>
          <a:p>
            <a:r>
              <a:rPr lang="en-US" dirty="0"/>
              <a:t>The Pillars of the W.A.F</a:t>
            </a:r>
          </a:p>
        </p:txBody>
      </p:sp>
      <p:graphicFrame>
        <p:nvGraphicFramePr>
          <p:cNvPr id="5" name="Table 4">
            <a:extLst>
              <a:ext uri="{FF2B5EF4-FFF2-40B4-BE49-F238E27FC236}">
                <a16:creationId xmlns:a16="http://schemas.microsoft.com/office/drawing/2014/main" id="{8F85041D-4E12-294B-8E79-96AF2E0E48D9}"/>
              </a:ext>
            </a:extLst>
          </p:cNvPr>
          <p:cNvGraphicFramePr>
            <a:graphicFrameLocks noGrp="1"/>
          </p:cNvGraphicFramePr>
          <p:nvPr>
            <p:extLst>
              <p:ext uri="{D42A27DB-BD31-4B8C-83A1-F6EECF244321}">
                <p14:modId xmlns:p14="http://schemas.microsoft.com/office/powerpoint/2010/main" val="1714074694"/>
              </p:ext>
            </p:extLst>
          </p:nvPr>
        </p:nvGraphicFramePr>
        <p:xfrm>
          <a:off x="76200" y="1314407"/>
          <a:ext cx="9067800" cy="4992714"/>
        </p:xfrm>
        <a:graphic>
          <a:graphicData uri="http://schemas.openxmlformats.org/drawingml/2006/table">
            <a:tbl>
              <a:tblPr firstRow="1" bandRow="1">
                <a:tableStyleId>{5C22544A-7EE6-4342-B048-85BDC9FD1C3A}</a:tableStyleId>
              </a:tblPr>
              <a:tblGrid>
                <a:gridCol w="2327769">
                  <a:extLst>
                    <a:ext uri="{9D8B030D-6E8A-4147-A177-3AD203B41FA5}">
                      <a16:colId xmlns:a16="http://schemas.microsoft.com/office/drawing/2014/main" val="477959444"/>
                    </a:ext>
                  </a:extLst>
                </a:gridCol>
                <a:gridCol w="4572450">
                  <a:extLst>
                    <a:ext uri="{9D8B030D-6E8A-4147-A177-3AD203B41FA5}">
                      <a16:colId xmlns:a16="http://schemas.microsoft.com/office/drawing/2014/main" val="2946596817"/>
                    </a:ext>
                  </a:extLst>
                </a:gridCol>
                <a:gridCol w="2167581">
                  <a:extLst>
                    <a:ext uri="{9D8B030D-6E8A-4147-A177-3AD203B41FA5}">
                      <a16:colId xmlns:a16="http://schemas.microsoft.com/office/drawing/2014/main" val="2320661054"/>
                    </a:ext>
                  </a:extLst>
                </a:gridCol>
              </a:tblGrid>
              <a:tr h="331692">
                <a:tc>
                  <a:txBody>
                    <a:bodyPr/>
                    <a:lstStyle/>
                    <a:p>
                      <a:r>
                        <a:rPr lang="en-US" dirty="0"/>
                        <a:t>Pillar Name</a:t>
                      </a:r>
                    </a:p>
                  </a:txBody>
                  <a:tcPr/>
                </a:tc>
                <a:tc>
                  <a:txBody>
                    <a:bodyPr/>
                    <a:lstStyle/>
                    <a:p>
                      <a:r>
                        <a:rPr lang="en-US" dirty="0"/>
                        <a:t>Description</a:t>
                      </a:r>
                    </a:p>
                  </a:txBody>
                  <a:tcPr/>
                </a:tc>
                <a:tc>
                  <a:txBody>
                    <a:bodyPr/>
                    <a:lstStyle/>
                    <a:p>
                      <a:r>
                        <a:rPr lang="en-US" dirty="0"/>
                        <a:t>AWS Tools</a:t>
                      </a:r>
                    </a:p>
                  </a:txBody>
                  <a:tcPr/>
                </a:tc>
                <a:extLst>
                  <a:ext uri="{0D108BD9-81ED-4DB2-BD59-A6C34878D82A}">
                    <a16:rowId xmlns:a16="http://schemas.microsoft.com/office/drawing/2014/main" val="836662357"/>
                  </a:ext>
                </a:extLst>
              </a:tr>
              <a:tr h="885715">
                <a:tc>
                  <a:txBody>
                    <a:bodyPr/>
                    <a:lstStyle/>
                    <a:p>
                      <a:r>
                        <a:rPr lang="en-US" sz="1400" dirty="0"/>
                        <a:t>Operational Excellence</a:t>
                      </a:r>
                    </a:p>
                  </a:txBody>
                  <a:tcPr/>
                </a:tc>
                <a:tc>
                  <a:txBody>
                    <a:bodyPr/>
                    <a:lstStyle/>
                    <a:p>
                      <a:r>
                        <a:rPr lang="en-US" sz="1400" dirty="0"/>
                        <a:t>The ability to run and monitor systems to deliver business value and to continually improve supporting processes and procedures.</a:t>
                      </a:r>
                    </a:p>
                  </a:txBody>
                  <a:tcPr/>
                </a:tc>
                <a:tc>
                  <a:txBody>
                    <a:bodyPr/>
                    <a:lstStyle/>
                    <a:p>
                      <a:r>
                        <a:rPr lang="en-US" sz="1600" dirty="0"/>
                        <a:t>AWS Config, AWS X-ray</a:t>
                      </a:r>
                    </a:p>
                  </a:txBody>
                  <a:tcPr/>
                </a:tc>
                <a:extLst>
                  <a:ext uri="{0D108BD9-81ED-4DB2-BD59-A6C34878D82A}">
                    <a16:rowId xmlns:a16="http://schemas.microsoft.com/office/drawing/2014/main" val="1574444505"/>
                  </a:ext>
                </a:extLst>
              </a:tr>
              <a:tr h="885715">
                <a:tc>
                  <a:txBody>
                    <a:bodyPr/>
                    <a:lstStyle/>
                    <a:p>
                      <a:r>
                        <a:rPr lang="en-US" sz="1400" dirty="0"/>
                        <a:t>Security</a:t>
                      </a:r>
                    </a:p>
                  </a:txBody>
                  <a:tcPr/>
                </a:tc>
                <a:tc>
                  <a:txBody>
                    <a:bodyPr/>
                    <a:lstStyle/>
                    <a:p>
                      <a:r>
                        <a:rPr lang="en-US" sz="1400" dirty="0"/>
                        <a:t>The ability to protect information, systems, and assets while delivering business value through risk assessments and mitigation strategies.</a:t>
                      </a:r>
                    </a:p>
                  </a:txBody>
                  <a:tcPr/>
                </a:tc>
                <a:tc>
                  <a:txBody>
                    <a:bodyPr/>
                    <a:lstStyle/>
                    <a:p>
                      <a:r>
                        <a:rPr lang="en-US" sz="1600" dirty="0"/>
                        <a:t>AWS VPC, Security Groups</a:t>
                      </a:r>
                    </a:p>
                  </a:txBody>
                  <a:tcPr/>
                </a:tc>
                <a:extLst>
                  <a:ext uri="{0D108BD9-81ED-4DB2-BD59-A6C34878D82A}">
                    <a16:rowId xmlns:a16="http://schemas.microsoft.com/office/drawing/2014/main" val="1823047421"/>
                  </a:ext>
                </a:extLst>
              </a:tr>
              <a:tr h="1285716">
                <a:tc>
                  <a:txBody>
                    <a:bodyPr/>
                    <a:lstStyle/>
                    <a:p>
                      <a:r>
                        <a:rPr lang="en-US" sz="1400" dirty="0"/>
                        <a:t>Reliability</a:t>
                      </a:r>
                    </a:p>
                  </a:txBody>
                  <a:tcPr/>
                </a:tc>
                <a:tc>
                  <a:txBody>
                    <a:bodyPr/>
                    <a:lstStyle/>
                    <a:p>
                      <a:r>
                        <a:rPr lang="en-US" sz="1400" dirty="0"/>
                        <a:t>The ability of a system to recover from infrastructure or service disruptions, dynamically acquire computing resources to meet demand, and mitigate disruptions such as misconfigurations or transient network issues.</a:t>
                      </a:r>
                    </a:p>
                  </a:txBody>
                  <a:tcPr/>
                </a:tc>
                <a:tc>
                  <a:txBody>
                    <a:bodyPr/>
                    <a:lstStyle/>
                    <a:p>
                      <a:r>
                        <a:rPr lang="en-US" sz="1600" dirty="0" err="1"/>
                        <a:t>Cloudformation</a:t>
                      </a:r>
                      <a:r>
                        <a:rPr lang="en-US" sz="1600" dirty="0"/>
                        <a:t>, Terraform</a:t>
                      </a:r>
                    </a:p>
                  </a:txBody>
                  <a:tcPr/>
                </a:tc>
                <a:extLst>
                  <a:ext uri="{0D108BD9-81ED-4DB2-BD59-A6C34878D82A}">
                    <a16:rowId xmlns:a16="http://schemas.microsoft.com/office/drawing/2014/main" val="580506185"/>
                  </a:ext>
                </a:extLst>
              </a:tr>
              <a:tr h="1085716">
                <a:tc>
                  <a:txBody>
                    <a:bodyPr/>
                    <a:lstStyle/>
                    <a:p>
                      <a:r>
                        <a:rPr lang="en-US" sz="1400" dirty="0"/>
                        <a:t>Performance Efficiency </a:t>
                      </a:r>
                    </a:p>
                  </a:txBody>
                  <a:tcPr/>
                </a:tc>
                <a:tc>
                  <a:txBody>
                    <a:bodyPr/>
                    <a:lstStyle/>
                    <a:p>
                      <a:r>
                        <a:rPr lang="en-US" sz="1400" dirty="0"/>
                        <a:t>The ability to use computing resources efficiently to meet system requirements, and to maintain that efficiency as demand changes and technologies evolve.</a:t>
                      </a:r>
                    </a:p>
                  </a:txBody>
                  <a:tcPr/>
                </a:tc>
                <a:tc>
                  <a:txBody>
                    <a:bodyPr/>
                    <a:lstStyle/>
                    <a:p>
                      <a:r>
                        <a:rPr lang="en-US" sz="1600" dirty="0"/>
                        <a:t>AWS Lambda, AWS </a:t>
                      </a:r>
                      <a:r>
                        <a:rPr lang="en-US" sz="1600" dirty="0" err="1"/>
                        <a:t>Fargate</a:t>
                      </a:r>
                      <a:r>
                        <a:rPr lang="en-US" sz="1600" dirty="0"/>
                        <a:t>, DynamoDB, S3</a:t>
                      </a:r>
                    </a:p>
                  </a:txBody>
                  <a:tcPr/>
                </a:tc>
                <a:extLst>
                  <a:ext uri="{0D108BD9-81ED-4DB2-BD59-A6C34878D82A}">
                    <a16:rowId xmlns:a16="http://schemas.microsoft.com/office/drawing/2014/main" val="3535183928"/>
                  </a:ext>
                </a:extLst>
              </a:tr>
              <a:tr h="485715">
                <a:tc>
                  <a:txBody>
                    <a:bodyPr/>
                    <a:lstStyle/>
                    <a:p>
                      <a:r>
                        <a:rPr lang="en-US" sz="1400" dirty="0"/>
                        <a:t>Cost Optimization</a:t>
                      </a:r>
                    </a:p>
                  </a:txBody>
                  <a:tcPr/>
                </a:tc>
                <a:tc>
                  <a:txBody>
                    <a:bodyPr/>
                    <a:lstStyle/>
                    <a:p>
                      <a:r>
                        <a:rPr lang="en-US" sz="1400" dirty="0"/>
                        <a:t>The ability to run systems to deliver business value at the lowest price point.</a:t>
                      </a:r>
                    </a:p>
                  </a:txBody>
                  <a:tcPr/>
                </a:tc>
                <a:tc>
                  <a:txBody>
                    <a:bodyPr/>
                    <a:lstStyle/>
                    <a:p>
                      <a:r>
                        <a:rPr lang="en-US" sz="1600" dirty="0"/>
                        <a:t>AWS </a:t>
                      </a:r>
                      <a:r>
                        <a:rPr lang="en-US" sz="1600" dirty="0" err="1"/>
                        <a:t>Cloudtrail</a:t>
                      </a:r>
                      <a:endParaRPr lang="en-US" sz="1600" dirty="0"/>
                    </a:p>
                  </a:txBody>
                  <a:tcPr/>
                </a:tc>
                <a:extLst>
                  <a:ext uri="{0D108BD9-81ED-4DB2-BD59-A6C34878D82A}">
                    <a16:rowId xmlns:a16="http://schemas.microsoft.com/office/drawing/2014/main" val="2356921949"/>
                  </a:ext>
                </a:extLst>
              </a:tr>
            </a:tbl>
          </a:graphicData>
        </a:graphic>
      </p:graphicFrame>
    </p:spTree>
    <p:extLst>
      <p:ext uri="{BB962C8B-B14F-4D97-AF65-F5344CB8AC3E}">
        <p14:creationId xmlns:p14="http://schemas.microsoft.com/office/powerpoint/2010/main" val="20839673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5D05B3-4550-DC4F-9F6A-17755A738D92}"/>
              </a:ext>
            </a:extLst>
          </p:cNvPr>
          <p:cNvSpPr>
            <a:spLocks noGrp="1"/>
          </p:cNvSpPr>
          <p:nvPr>
            <p:ph type="title"/>
          </p:nvPr>
        </p:nvSpPr>
        <p:spPr/>
        <p:txBody>
          <a:bodyPr/>
          <a:lstStyle/>
          <a:p>
            <a:r>
              <a:rPr lang="en-US" dirty="0"/>
              <a:t>Terms</a:t>
            </a:r>
          </a:p>
        </p:txBody>
      </p:sp>
      <p:graphicFrame>
        <p:nvGraphicFramePr>
          <p:cNvPr id="4" name="Table 3">
            <a:extLst>
              <a:ext uri="{FF2B5EF4-FFF2-40B4-BE49-F238E27FC236}">
                <a16:creationId xmlns:a16="http://schemas.microsoft.com/office/drawing/2014/main" id="{86B31BE8-0EDB-F448-BB12-C0411D196B74}"/>
              </a:ext>
            </a:extLst>
          </p:cNvPr>
          <p:cNvGraphicFramePr>
            <a:graphicFrameLocks noGrp="1"/>
          </p:cNvGraphicFramePr>
          <p:nvPr>
            <p:extLst>
              <p:ext uri="{D42A27DB-BD31-4B8C-83A1-F6EECF244321}">
                <p14:modId xmlns:p14="http://schemas.microsoft.com/office/powerpoint/2010/main" val="2703555094"/>
              </p:ext>
            </p:extLst>
          </p:nvPr>
        </p:nvGraphicFramePr>
        <p:xfrm>
          <a:off x="76200" y="1397000"/>
          <a:ext cx="8915400" cy="4973320"/>
        </p:xfrm>
        <a:graphic>
          <a:graphicData uri="http://schemas.openxmlformats.org/drawingml/2006/table">
            <a:tbl>
              <a:tblPr firstRow="1" bandRow="1">
                <a:tableStyleId>{5C22544A-7EE6-4342-B048-85BDC9FD1C3A}</a:tableStyleId>
              </a:tblPr>
              <a:tblGrid>
                <a:gridCol w="4457700">
                  <a:extLst>
                    <a:ext uri="{9D8B030D-6E8A-4147-A177-3AD203B41FA5}">
                      <a16:colId xmlns:a16="http://schemas.microsoft.com/office/drawing/2014/main" val="3729387250"/>
                    </a:ext>
                  </a:extLst>
                </a:gridCol>
                <a:gridCol w="4457700">
                  <a:extLst>
                    <a:ext uri="{9D8B030D-6E8A-4147-A177-3AD203B41FA5}">
                      <a16:colId xmlns:a16="http://schemas.microsoft.com/office/drawing/2014/main" val="4173168839"/>
                    </a:ext>
                  </a:extLst>
                </a:gridCol>
              </a:tblGrid>
              <a:tr h="370840">
                <a:tc>
                  <a:txBody>
                    <a:bodyPr/>
                    <a:lstStyle/>
                    <a:p>
                      <a:r>
                        <a:rPr lang="en-US" dirty="0"/>
                        <a:t>Term</a:t>
                      </a:r>
                    </a:p>
                  </a:txBody>
                  <a:tcPr/>
                </a:tc>
                <a:tc>
                  <a:txBody>
                    <a:bodyPr/>
                    <a:lstStyle/>
                    <a:p>
                      <a:r>
                        <a:rPr lang="en-US" dirty="0"/>
                        <a:t>Definition</a:t>
                      </a:r>
                    </a:p>
                  </a:txBody>
                  <a:tcPr/>
                </a:tc>
                <a:extLst>
                  <a:ext uri="{0D108BD9-81ED-4DB2-BD59-A6C34878D82A}">
                    <a16:rowId xmlns:a16="http://schemas.microsoft.com/office/drawing/2014/main" val="1752744252"/>
                  </a:ext>
                </a:extLst>
              </a:tr>
              <a:tr h="370840">
                <a:tc>
                  <a:txBody>
                    <a:bodyPr/>
                    <a:lstStyle/>
                    <a:p>
                      <a:r>
                        <a:rPr lang="en-US" sz="1600" dirty="0"/>
                        <a:t>Component</a:t>
                      </a:r>
                    </a:p>
                  </a:txBody>
                  <a:tcPr/>
                </a:tc>
                <a:tc>
                  <a:txBody>
                    <a:bodyPr/>
                    <a:lstStyle/>
                    <a:p>
                      <a:r>
                        <a:rPr lang="en-US" sz="1600" dirty="0"/>
                        <a:t>The code, configuration and AWS Resources that together deliver against a requirement. A component is often the unit of technical ownership, and is decoupled from other components</a:t>
                      </a:r>
                    </a:p>
                  </a:txBody>
                  <a:tcPr/>
                </a:tc>
                <a:extLst>
                  <a:ext uri="{0D108BD9-81ED-4DB2-BD59-A6C34878D82A}">
                    <a16:rowId xmlns:a16="http://schemas.microsoft.com/office/drawing/2014/main" val="2760051484"/>
                  </a:ext>
                </a:extLst>
              </a:tr>
              <a:tr h="370840">
                <a:tc>
                  <a:txBody>
                    <a:bodyPr/>
                    <a:lstStyle/>
                    <a:p>
                      <a:r>
                        <a:rPr lang="en-US" sz="1600" dirty="0"/>
                        <a:t>Workload</a:t>
                      </a:r>
                    </a:p>
                  </a:txBody>
                  <a:tcPr/>
                </a:tc>
                <a:tc>
                  <a:txBody>
                    <a:bodyPr/>
                    <a:lstStyle/>
                    <a:p>
                      <a:r>
                        <a:rPr lang="en-US" sz="1600" dirty="0"/>
                        <a:t>A set of components that together deliver business value. The workload is usually the level of detail that business and technology leaders communicate about.</a:t>
                      </a:r>
                    </a:p>
                  </a:txBody>
                  <a:tcPr/>
                </a:tc>
                <a:extLst>
                  <a:ext uri="{0D108BD9-81ED-4DB2-BD59-A6C34878D82A}">
                    <a16:rowId xmlns:a16="http://schemas.microsoft.com/office/drawing/2014/main" val="1913278771"/>
                  </a:ext>
                </a:extLst>
              </a:tr>
              <a:tr h="370840">
                <a:tc>
                  <a:txBody>
                    <a:bodyPr/>
                    <a:lstStyle/>
                    <a:p>
                      <a:r>
                        <a:rPr lang="en-US" sz="1600" dirty="0"/>
                        <a:t>Milestones</a:t>
                      </a:r>
                    </a:p>
                  </a:txBody>
                  <a:tcPr/>
                </a:tc>
                <a:tc>
                  <a:txBody>
                    <a:bodyPr/>
                    <a:lstStyle/>
                    <a:p>
                      <a:r>
                        <a:rPr lang="en-US" sz="1600" dirty="0"/>
                        <a:t>These mark key changes in your architecture as it evolves throughout the product lifecycle (design, testing, go live, and in production).</a:t>
                      </a:r>
                    </a:p>
                  </a:txBody>
                  <a:tcPr/>
                </a:tc>
                <a:extLst>
                  <a:ext uri="{0D108BD9-81ED-4DB2-BD59-A6C34878D82A}">
                    <a16:rowId xmlns:a16="http://schemas.microsoft.com/office/drawing/2014/main" val="2379623753"/>
                  </a:ext>
                </a:extLst>
              </a:tr>
              <a:tr h="370840">
                <a:tc>
                  <a:txBody>
                    <a:bodyPr/>
                    <a:lstStyle/>
                    <a:p>
                      <a:r>
                        <a:rPr lang="en-US" sz="1600" dirty="0"/>
                        <a:t>Architecture</a:t>
                      </a:r>
                    </a:p>
                  </a:txBody>
                  <a:tcPr/>
                </a:tc>
                <a:tc>
                  <a:txBody>
                    <a:bodyPr/>
                    <a:lstStyle/>
                    <a:p>
                      <a:r>
                        <a:rPr lang="en-US" sz="1600" dirty="0"/>
                        <a:t>How components work together in a workload. How components communicate and interact is often the focus of architecture diagrams.</a:t>
                      </a:r>
                    </a:p>
                  </a:txBody>
                  <a:tcPr/>
                </a:tc>
                <a:extLst>
                  <a:ext uri="{0D108BD9-81ED-4DB2-BD59-A6C34878D82A}">
                    <a16:rowId xmlns:a16="http://schemas.microsoft.com/office/drawing/2014/main" val="552154619"/>
                  </a:ext>
                </a:extLst>
              </a:tr>
              <a:tr h="370840">
                <a:tc>
                  <a:txBody>
                    <a:bodyPr/>
                    <a:lstStyle/>
                    <a:p>
                      <a:r>
                        <a:rPr lang="en-US" sz="1600" dirty="0"/>
                        <a:t>Technology portfolio </a:t>
                      </a:r>
                    </a:p>
                  </a:txBody>
                  <a:tcPr/>
                </a:tc>
                <a:tc>
                  <a:txBody>
                    <a:bodyPr/>
                    <a:lstStyle/>
                    <a:p>
                      <a:r>
                        <a:rPr lang="en-US" sz="1600" dirty="0"/>
                        <a:t>The collection of workloads that are required for the business to operate.</a:t>
                      </a:r>
                    </a:p>
                  </a:txBody>
                  <a:tcPr/>
                </a:tc>
                <a:extLst>
                  <a:ext uri="{0D108BD9-81ED-4DB2-BD59-A6C34878D82A}">
                    <a16:rowId xmlns:a16="http://schemas.microsoft.com/office/drawing/2014/main" val="376973521"/>
                  </a:ext>
                </a:extLst>
              </a:tr>
            </a:tbl>
          </a:graphicData>
        </a:graphic>
      </p:graphicFrame>
    </p:spTree>
    <p:extLst>
      <p:ext uri="{BB962C8B-B14F-4D97-AF65-F5344CB8AC3E}">
        <p14:creationId xmlns:p14="http://schemas.microsoft.com/office/powerpoint/2010/main" val="33076007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2C7BCE-FF0B-DF47-B73D-8E3E0FF6981C}"/>
              </a:ext>
            </a:extLst>
          </p:cNvPr>
          <p:cNvSpPr>
            <a:spLocks noGrp="1"/>
          </p:cNvSpPr>
          <p:nvPr>
            <p:ph type="title"/>
          </p:nvPr>
        </p:nvSpPr>
        <p:spPr/>
        <p:txBody>
          <a:bodyPr/>
          <a:lstStyle/>
          <a:p>
            <a:r>
              <a:rPr lang="en-US" dirty="0"/>
              <a:t>General Design Principles</a:t>
            </a:r>
          </a:p>
        </p:txBody>
      </p:sp>
      <p:sp>
        <p:nvSpPr>
          <p:cNvPr id="3" name="Text Placeholder 2">
            <a:extLst>
              <a:ext uri="{FF2B5EF4-FFF2-40B4-BE49-F238E27FC236}">
                <a16:creationId xmlns:a16="http://schemas.microsoft.com/office/drawing/2014/main" id="{19DCC415-6AEF-E549-B89A-1F5DE0D70F71}"/>
              </a:ext>
            </a:extLst>
          </p:cNvPr>
          <p:cNvSpPr>
            <a:spLocks noGrp="1"/>
          </p:cNvSpPr>
          <p:nvPr>
            <p:ph type="body" idx="1"/>
          </p:nvPr>
        </p:nvSpPr>
        <p:spPr/>
        <p:txBody>
          <a:bodyPr/>
          <a:lstStyle/>
          <a:p>
            <a:r>
              <a:rPr lang="en-US" sz="1600" dirty="0"/>
              <a:t> </a:t>
            </a:r>
            <a:r>
              <a:rPr lang="en-US" sz="1600" b="1" dirty="0"/>
              <a:t>Stop guessing your capacity needs</a:t>
            </a:r>
          </a:p>
          <a:p>
            <a:pPr lvl="1"/>
            <a:r>
              <a:rPr lang="en-US" sz="1600" dirty="0"/>
              <a:t>Flexibility is key. Guessing leads to idle time or scrambling and the associated high costs</a:t>
            </a:r>
          </a:p>
          <a:p>
            <a:r>
              <a:rPr lang="en-US" sz="1600" b="1" dirty="0"/>
              <a:t>Test systems at production scale</a:t>
            </a:r>
          </a:p>
          <a:p>
            <a:pPr lvl="1"/>
            <a:r>
              <a:rPr lang="en-US" sz="1600" dirty="0"/>
              <a:t>This is an advantage of keeping your infrastructure-as-code: you can set up test infrastructure and test it at scale then tear it down to save money</a:t>
            </a:r>
          </a:p>
          <a:p>
            <a:r>
              <a:rPr lang="en-US" sz="1600" b="1" dirty="0"/>
              <a:t>Automate to make architectural experimentation easier</a:t>
            </a:r>
          </a:p>
          <a:p>
            <a:pPr lvl="1"/>
            <a:r>
              <a:rPr lang="en-US" sz="1600" dirty="0"/>
              <a:t>Automate deployments. Automate Integrations. Automate tests.</a:t>
            </a:r>
          </a:p>
          <a:p>
            <a:r>
              <a:rPr lang="en-US" sz="1600" b="1" dirty="0"/>
              <a:t>Allow for evolutionary architectures</a:t>
            </a:r>
          </a:p>
          <a:p>
            <a:pPr lvl="1"/>
            <a:r>
              <a:rPr lang="en-US" sz="1600" dirty="0"/>
              <a:t>This means that you should have different components decoupled enough to swap out, for example, a Postgres DB for DynamoDB tables feeding a Kinesis stream</a:t>
            </a:r>
          </a:p>
          <a:p>
            <a:r>
              <a:rPr lang="en-US" sz="1600" b="1" dirty="0"/>
              <a:t>Drive architectures using data</a:t>
            </a:r>
          </a:p>
          <a:p>
            <a:pPr lvl="1"/>
            <a:r>
              <a:rPr lang="en-US" sz="1600" dirty="0"/>
              <a:t>Use AWS tools to measure performance with things like </a:t>
            </a:r>
            <a:r>
              <a:rPr lang="en-US" sz="1600" dirty="0" err="1"/>
              <a:t>Cloudwatch</a:t>
            </a:r>
            <a:r>
              <a:rPr lang="en-US" sz="1600" dirty="0"/>
              <a:t>. Look at speeds, invocations and costs to decide where to make improvements. </a:t>
            </a:r>
          </a:p>
          <a:p>
            <a:r>
              <a:rPr lang="en-US" sz="1600" b="1" dirty="0"/>
              <a:t>Improve through game days</a:t>
            </a:r>
          </a:p>
          <a:p>
            <a:pPr lvl="1"/>
            <a:r>
              <a:rPr lang="en-US" sz="1600" dirty="0"/>
              <a:t>Schedule regular tests with wonky data to see how the system reacts. Simulate production.</a:t>
            </a:r>
          </a:p>
        </p:txBody>
      </p:sp>
    </p:spTree>
    <p:extLst>
      <p:ext uri="{BB962C8B-B14F-4D97-AF65-F5344CB8AC3E}">
        <p14:creationId xmlns:p14="http://schemas.microsoft.com/office/powerpoint/2010/main" val="8524502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9BCB3E-05A8-794B-9C76-669CB1A532BB}"/>
              </a:ext>
            </a:extLst>
          </p:cNvPr>
          <p:cNvSpPr>
            <a:spLocks noGrp="1"/>
          </p:cNvSpPr>
          <p:nvPr>
            <p:ph type="title"/>
          </p:nvPr>
        </p:nvSpPr>
        <p:spPr/>
        <p:txBody>
          <a:bodyPr/>
          <a:lstStyle/>
          <a:p>
            <a:r>
              <a:rPr lang="en-US" dirty="0"/>
              <a:t>Pillar One: Operational Excellence</a:t>
            </a:r>
          </a:p>
        </p:txBody>
      </p:sp>
      <p:sp>
        <p:nvSpPr>
          <p:cNvPr id="3" name="Text Placeholder 2">
            <a:extLst>
              <a:ext uri="{FF2B5EF4-FFF2-40B4-BE49-F238E27FC236}">
                <a16:creationId xmlns:a16="http://schemas.microsoft.com/office/drawing/2014/main" id="{B873CF98-5A45-B34A-B75B-F2809A64F132}"/>
              </a:ext>
            </a:extLst>
          </p:cNvPr>
          <p:cNvSpPr>
            <a:spLocks noGrp="1"/>
          </p:cNvSpPr>
          <p:nvPr>
            <p:ph type="body" idx="1"/>
          </p:nvPr>
        </p:nvSpPr>
        <p:spPr/>
        <p:txBody>
          <a:bodyPr/>
          <a:lstStyle/>
          <a:p>
            <a:r>
              <a:rPr lang="en-US" dirty="0"/>
              <a:t> This one is about the ability to run and monitor systems to deliver business value whilst continually improving supporting processes and procedures.</a:t>
            </a:r>
          </a:p>
          <a:p>
            <a:r>
              <a:rPr lang="en-US" dirty="0"/>
              <a:t> </a:t>
            </a:r>
            <a:r>
              <a:rPr lang="en-US" b="1" dirty="0"/>
              <a:t>Continuous Improvement</a:t>
            </a:r>
            <a:r>
              <a:rPr lang="en-US" dirty="0"/>
              <a:t> is a big part of this- it means that you are constantly evaluating your systems and looking for opportunities to improve the code, the performance, or the architecture.</a:t>
            </a:r>
          </a:p>
        </p:txBody>
      </p:sp>
      <p:pic>
        <p:nvPicPr>
          <p:cNvPr id="4" name="Picture 3">
            <a:extLst>
              <a:ext uri="{FF2B5EF4-FFF2-40B4-BE49-F238E27FC236}">
                <a16:creationId xmlns:a16="http://schemas.microsoft.com/office/drawing/2014/main" id="{5E256C8D-3A0A-3547-B461-356BAD0EAAB8}"/>
              </a:ext>
            </a:extLst>
          </p:cNvPr>
          <p:cNvPicPr>
            <a:picLocks noChangeAspect="1"/>
          </p:cNvPicPr>
          <p:nvPr/>
        </p:nvPicPr>
        <p:blipFill>
          <a:blip r:embed="rId2"/>
          <a:stretch>
            <a:fillRect/>
          </a:stretch>
        </p:blipFill>
        <p:spPr>
          <a:xfrm>
            <a:off x="3663183" y="4679731"/>
            <a:ext cx="1817633" cy="1817633"/>
          </a:xfrm>
          <a:prstGeom prst="rect">
            <a:avLst/>
          </a:prstGeom>
        </p:spPr>
      </p:pic>
    </p:spTree>
    <p:extLst>
      <p:ext uri="{BB962C8B-B14F-4D97-AF65-F5344CB8AC3E}">
        <p14:creationId xmlns:p14="http://schemas.microsoft.com/office/powerpoint/2010/main" val="20443348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Shape 70"/>
          <p:cNvSpPr txBox="1">
            <a:spLocks noGrp="1"/>
          </p:cNvSpPr>
          <p:nvPr>
            <p:ph type="title"/>
          </p:nvPr>
        </p:nvSpPr>
        <p:spPr>
          <a:xfrm>
            <a:off x="76200" y="152400"/>
            <a:ext cx="8991600" cy="671513"/>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3800" b="0" i="0" u="none" strike="noStrike" cap="none">
                <a:solidFill>
                  <a:schemeClr val="lt1"/>
                </a:solidFill>
                <a:latin typeface="Arial"/>
                <a:ea typeface="Arial"/>
                <a:cs typeface="Arial"/>
                <a:sym typeface="Arial"/>
              </a:rPr>
              <a:t>Our Customers Include</a:t>
            </a:r>
          </a:p>
        </p:txBody>
      </p:sp>
      <p:sp>
        <p:nvSpPr>
          <p:cNvPr id="71" name="Shape 71"/>
          <p:cNvSpPr txBox="1">
            <a:spLocks noGrp="1"/>
          </p:cNvSpPr>
          <p:nvPr>
            <p:ph type="ftr" idx="11"/>
          </p:nvPr>
        </p:nvSpPr>
        <p:spPr>
          <a:xfrm>
            <a:off x="457200" y="6477000"/>
            <a:ext cx="2895600" cy="228600"/>
          </a:xfrm>
          <a:prstGeom prst="rect">
            <a:avLst/>
          </a:prstGeom>
          <a:noFill/>
          <a:ln>
            <a:noFill/>
          </a:ln>
        </p:spPr>
        <p:txBody>
          <a:bodyPr lIns="91425" tIns="45700" rIns="91425" bIns="45700" anchor="ctr" anchorCtr="0">
            <a:noAutofit/>
          </a:bodyPr>
          <a:lstStyle/>
          <a:p>
            <a:pPr marL="0" marR="0" lvl="0" indent="0" algn="l" rtl="0">
              <a:spcBef>
                <a:spcPts val="0"/>
              </a:spcBef>
              <a:buSzPct val="25000"/>
              <a:buNone/>
            </a:pPr>
            <a:r>
              <a:rPr lang="en-US" sz="700" b="0" i="0" u="none" strike="noStrike" cap="none">
                <a:solidFill>
                  <a:srgbClr val="9DA9B2"/>
                </a:solidFill>
                <a:latin typeface="Arial"/>
                <a:ea typeface="Arial"/>
                <a:cs typeface="Arial"/>
                <a:sym typeface="Arial"/>
              </a:rPr>
              <a:t>Copyright DevelopIntelligence LLC</a:t>
            </a:r>
          </a:p>
        </p:txBody>
      </p:sp>
      <p:pic>
        <p:nvPicPr>
          <p:cNvPr id="72" name="Shape 72" descr="apple.png"/>
          <p:cNvPicPr preferRelativeResize="0"/>
          <p:nvPr/>
        </p:nvPicPr>
        <p:blipFill rotWithShape="1">
          <a:blip r:embed="rId3">
            <a:alphaModFix/>
          </a:blip>
          <a:srcRect/>
          <a:stretch/>
        </p:blipFill>
        <p:spPr>
          <a:xfrm>
            <a:off x="585674" y="1723374"/>
            <a:ext cx="658025" cy="763381"/>
          </a:xfrm>
          <a:prstGeom prst="rect">
            <a:avLst/>
          </a:prstGeom>
          <a:noFill/>
          <a:ln>
            <a:noFill/>
          </a:ln>
        </p:spPr>
      </p:pic>
      <p:pic>
        <p:nvPicPr>
          <p:cNvPr id="73" name="Shape 73" descr="ebay.png"/>
          <p:cNvPicPr preferRelativeResize="0"/>
          <p:nvPr/>
        </p:nvPicPr>
        <p:blipFill rotWithShape="1">
          <a:blip r:embed="rId4">
            <a:alphaModFix/>
          </a:blip>
          <a:srcRect/>
          <a:stretch/>
        </p:blipFill>
        <p:spPr>
          <a:xfrm>
            <a:off x="6769260" y="5444232"/>
            <a:ext cx="1875867" cy="693598"/>
          </a:xfrm>
          <a:prstGeom prst="rect">
            <a:avLst/>
          </a:prstGeom>
          <a:noFill/>
          <a:ln>
            <a:noFill/>
          </a:ln>
        </p:spPr>
      </p:pic>
      <p:pic>
        <p:nvPicPr>
          <p:cNvPr id="74" name="Shape 74" descr="salesforce.png"/>
          <p:cNvPicPr preferRelativeResize="0"/>
          <p:nvPr/>
        </p:nvPicPr>
        <p:blipFill rotWithShape="1">
          <a:blip r:embed="rId5">
            <a:alphaModFix/>
          </a:blip>
          <a:srcRect/>
          <a:stretch/>
        </p:blipFill>
        <p:spPr>
          <a:xfrm>
            <a:off x="4311742" y="2988047"/>
            <a:ext cx="1463039" cy="935736"/>
          </a:xfrm>
          <a:prstGeom prst="rect">
            <a:avLst/>
          </a:prstGeom>
          <a:noFill/>
          <a:ln>
            <a:noFill/>
          </a:ln>
        </p:spPr>
      </p:pic>
      <p:pic>
        <p:nvPicPr>
          <p:cNvPr id="75" name="Shape 75" descr="starbucks.png"/>
          <p:cNvPicPr preferRelativeResize="0"/>
          <p:nvPr/>
        </p:nvPicPr>
        <p:blipFill rotWithShape="1">
          <a:blip r:embed="rId6">
            <a:alphaModFix/>
          </a:blip>
          <a:srcRect/>
          <a:stretch/>
        </p:blipFill>
        <p:spPr>
          <a:xfrm>
            <a:off x="4975407" y="1663609"/>
            <a:ext cx="914400" cy="932688"/>
          </a:xfrm>
          <a:prstGeom prst="rect">
            <a:avLst/>
          </a:prstGeom>
          <a:noFill/>
          <a:ln>
            <a:noFill/>
          </a:ln>
        </p:spPr>
      </p:pic>
      <p:pic>
        <p:nvPicPr>
          <p:cNvPr id="76" name="Shape 76" descr="head_logo.png"/>
          <p:cNvPicPr preferRelativeResize="0"/>
          <p:nvPr/>
        </p:nvPicPr>
        <p:blipFill rotWithShape="1">
          <a:blip r:embed="rId7">
            <a:alphaModFix/>
          </a:blip>
          <a:srcRect/>
          <a:stretch/>
        </p:blipFill>
        <p:spPr>
          <a:xfrm>
            <a:off x="4691528" y="5625019"/>
            <a:ext cx="1832237" cy="572574"/>
          </a:xfrm>
          <a:prstGeom prst="rect">
            <a:avLst/>
          </a:prstGeom>
          <a:noFill/>
          <a:ln>
            <a:noFill/>
          </a:ln>
        </p:spPr>
      </p:pic>
      <p:pic>
        <p:nvPicPr>
          <p:cNvPr id="77" name="Shape 77" descr="autodesk_logo_screen_color_black_medium.jpg"/>
          <p:cNvPicPr preferRelativeResize="0"/>
          <p:nvPr/>
        </p:nvPicPr>
        <p:blipFill rotWithShape="1">
          <a:blip r:embed="rId8">
            <a:alphaModFix/>
          </a:blip>
          <a:srcRect t="32667" b="32667"/>
          <a:stretch/>
        </p:blipFill>
        <p:spPr>
          <a:xfrm>
            <a:off x="1993656" y="3128400"/>
            <a:ext cx="1854846" cy="643012"/>
          </a:xfrm>
          <a:prstGeom prst="rect">
            <a:avLst/>
          </a:prstGeom>
          <a:noFill/>
          <a:ln>
            <a:noFill/>
          </a:ln>
        </p:spPr>
      </p:pic>
      <p:pic>
        <p:nvPicPr>
          <p:cNvPr id="78" name="Shape 78" descr="LibertyMutual.png"/>
          <p:cNvPicPr preferRelativeResize="0"/>
          <p:nvPr/>
        </p:nvPicPr>
        <p:blipFill rotWithShape="1">
          <a:blip r:embed="rId9">
            <a:alphaModFix/>
          </a:blip>
          <a:srcRect/>
          <a:stretch/>
        </p:blipFill>
        <p:spPr>
          <a:xfrm>
            <a:off x="6162316" y="4292646"/>
            <a:ext cx="2398239" cy="647700"/>
          </a:xfrm>
          <a:prstGeom prst="rect">
            <a:avLst/>
          </a:prstGeom>
          <a:noFill/>
          <a:ln>
            <a:noFill/>
          </a:ln>
        </p:spPr>
      </p:pic>
      <p:pic>
        <p:nvPicPr>
          <p:cNvPr id="79" name="Shape 79" descr="Time Warner.png"/>
          <p:cNvPicPr preferRelativeResize="0"/>
          <p:nvPr/>
        </p:nvPicPr>
        <p:blipFill rotWithShape="1">
          <a:blip r:embed="rId10">
            <a:alphaModFix/>
          </a:blip>
          <a:srcRect/>
          <a:stretch/>
        </p:blipFill>
        <p:spPr>
          <a:xfrm>
            <a:off x="1843249" y="1842885"/>
            <a:ext cx="2356501" cy="603249"/>
          </a:xfrm>
          <a:prstGeom prst="rect">
            <a:avLst/>
          </a:prstGeom>
          <a:noFill/>
          <a:ln>
            <a:noFill/>
          </a:ln>
        </p:spPr>
      </p:pic>
      <p:pic>
        <p:nvPicPr>
          <p:cNvPr id="80" name="Shape 80" descr="Intuit.png"/>
          <p:cNvPicPr preferRelativeResize="0"/>
          <p:nvPr/>
        </p:nvPicPr>
        <p:blipFill rotWithShape="1">
          <a:blip r:embed="rId11">
            <a:alphaModFix/>
          </a:blip>
          <a:srcRect l="11371" t="11157" r="10650" b="18595"/>
          <a:stretch/>
        </p:blipFill>
        <p:spPr>
          <a:xfrm>
            <a:off x="6644868" y="1842885"/>
            <a:ext cx="1405968" cy="553274"/>
          </a:xfrm>
          <a:prstGeom prst="rect">
            <a:avLst/>
          </a:prstGeom>
          <a:noFill/>
          <a:ln>
            <a:noFill/>
          </a:ln>
        </p:spPr>
      </p:pic>
      <p:pic>
        <p:nvPicPr>
          <p:cNvPr id="81" name="Shape 81" descr="VMware.png"/>
          <p:cNvPicPr preferRelativeResize="0"/>
          <p:nvPr/>
        </p:nvPicPr>
        <p:blipFill rotWithShape="1">
          <a:blip r:embed="rId12">
            <a:alphaModFix/>
          </a:blip>
          <a:srcRect/>
          <a:stretch/>
        </p:blipFill>
        <p:spPr>
          <a:xfrm>
            <a:off x="1607657" y="4442010"/>
            <a:ext cx="2121317" cy="482599"/>
          </a:xfrm>
          <a:prstGeom prst="rect">
            <a:avLst/>
          </a:prstGeom>
          <a:noFill/>
          <a:ln>
            <a:noFill/>
          </a:ln>
        </p:spPr>
      </p:pic>
      <p:pic>
        <p:nvPicPr>
          <p:cNvPr id="82" name="Shape 82" descr="yahoo_word.png"/>
          <p:cNvPicPr preferRelativeResize="0"/>
          <p:nvPr/>
        </p:nvPicPr>
        <p:blipFill rotWithShape="1">
          <a:blip r:embed="rId13">
            <a:alphaModFix/>
          </a:blip>
          <a:srcRect/>
          <a:stretch/>
        </p:blipFill>
        <p:spPr>
          <a:xfrm>
            <a:off x="4075942" y="4367305"/>
            <a:ext cx="1648967" cy="658368"/>
          </a:xfrm>
          <a:prstGeom prst="rect">
            <a:avLst/>
          </a:prstGeom>
          <a:noFill/>
          <a:ln>
            <a:noFill/>
          </a:ln>
        </p:spPr>
      </p:pic>
      <p:pic>
        <p:nvPicPr>
          <p:cNvPr id="83" name="Shape 83" descr="oracle.png"/>
          <p:cNvPicPr preferRelativeResize="0"/>
          <p:nvPr/>
        </p:nvPicPr>
        <p:blipFill rotWithShape="1">
          <a:blip r:embed="rId14">
            <a:alphaModFix/>
          </a:blip>
          <a:srcRect/>
          <a:stretch/>
        </p:blipFill>
        <p:spPr>
          <a:xfrm>
            <a:off x="6301226" y="3023811"/>
            <a:ext cx="2224373" cy="815256"/>
          </a:xfrm>
          <a:prstGeom prst="rect">
            <a:avLst/>
          </a:prstGeom>
          <a:noFill/>
          <a:ln>
            <a:noFill/>
          </a:ln>
        </p:spPr>
      </p:pic>
      <p:pic>
        <p:nvPicPr>
          <p:cNvPr id="84" name="Shape 84" descr="AOL.png"/>
          <p:cNvPicPr preferRelativeResize="0"/>
          <p:nvPr/>
        </p:nvPicPr>
        <p:blipFill rotWithShape="1">
          <a:blip r:embed="rId15">
            <a:alphaModFix/>
          </a:blip>
          <a:srcRect/>
          <a:stretch/>
        </p:blipFill>
        <p:spPr>
          <a:xfrm>
            <a:off x="2570697" y="5565255"/>
            <a:ext cx="1653852" cy="554916"/>
          </a:xfrm>
          <a:prstGeom prst="rect">
            <a:avLst/>
          </a:prstGeom>
          <a:noFill/>
          <a:ln>
            <a:noFill/>
          </a:ln>
        </p:spPr>
      </p:pic>
      <p:pic>
        <p:nvPicPr>
          <p:cNvPr id="85" name="Shape 85" descr="logo_usbank_siteheader.png"/>
          <p:cNvPicPr preferRelativeResize="0"/>
          <p:nvPr/>
        </p:nvPicPr>
        <p:blipFill rotWithShape="1">
          <a:blip r:embed="rId16">
            <a:alphaModFix/>
          </a:blip>
          <a:srcRect/>
          <a:stretch/>
        </p:blipFill>
        <p:spPr>
          <a:xfrm>
            <a:off x="283480" y="5503996"/>
            <a:ext cx="2058065" cy="756023"/>
          </a:xfrm>
          <a:prstGeom prst="rect">
            <a:avLst/>
          </a:prstGeom>
          <a:noFill/>
          <a:ln>
            <a:noFill/>
          </a:ln>
        </p:spPr>
      </p:pic>
      <p:pic>
        <p:nvPicPr>
          <p:cNvPr id="86" name="Shape 86" descr="1625_3344_ADP_Red.gif"/>
          <p:cNvPicPr preferRelativeResize="0"/>
          <p:nvPr/>
        </p:nvPicPr>
        <p:blipFill rotWithShape="1">
          <a:blip r:embed="rId17">
            <a:alphaModFix/>
          </a:blip>
          <a:srcRect/>
          <a:stretch/>
        </p:blipFill>
        <p:spPr>
          <a:xfrm>
            <a:off x="229748" y="2994493"/>
            <a:ext cx="1399134" cy="872188"/>
          </a:xfrm>
          <a:prstGeom prst="rect">
            <a:avLst/>
          </a:prstGeom>
          <a:noFill/>
          <a:ln>
            <a:noFill/>
          </a:ln>
        </p:spPr>
      </p:pic>
      <p:pic>
        <p:nvPicPr>
          <p:cNvPr id="87" name="Shape 87" descr="Dell.png"/>
          <p:cNvPicPr preferRelativeResize="0"/>
          <p:nvPr/>
        </p:nvPicPr>
        <p:blipFill rotWithShape="1">
          <a:blip r:embed="rId18">
            <a:alphaModFix/>
          </a:blip>
          <a:srcRect/>
          <a:stretch/>
        </p:blipFill>
        <p:spPr>
          <a:xfrm>
            <a:off x="377978" y="4252303"/>
            <a:ext cx="893503" cy="893503"/>
          </a:xfrm>
          <a:prstGeom prst="rect">
            <a:avLst/>
          </a:prstGeom>
          <a:noFill/>
          <a:ln>
            <a:noFill/>
          </a:ln>
        </p:spPr>
      </p:pic>
    </p:spTree>
    <p:extLst>
      <p:ext uri="{BB962C8B-B14F-4D97-AF65-F5344CB8AC3E}">
        <p14:creationId xmlns:p14="http://schemas.microsoft.com/office/powerpoint/2010/main" val="221666951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F70F0C-E1F9-824F-A1E9-0F0A689A6F1A}"/>
              </a:ext>
            </a:extLst>
          </p:cNvPr>
          <p:cNvSpPr>
            <a:spLocks noGrp="1"/>
          </p:cNvSpPr>
          <p:nvPr>
            <p:ph type="title"/>
          </p:nvPr>
        </p:nvSpPr>
        <p:spPr/>
        <p:txBody>
          <a:bodyPr/>
          <a:lstStyle/>
          <a:p>
            <a:r>
              <a:rPr lang="en-US" dirty="0"/>
              <a:t>Six Principles of Operational Excellence</a:t>
            </a:r>
          </a:p>
        </p:txBody>
      </p:sp>
      <p:graphicFrame>
        <p:nvGraphicFramePr>
          <p:cNvPr id="4" name="Table 3">
            <a:extLst>
              <a:ext uri="{FF2B5EF4-FFF2-40B4-BE49-F238E27FC236}">
                <a16:creationId xmlns:a16="http://schemas.microsoft.com/office/drawing/2014/main" id="{1306A6EB-98EF-0046-AD56-BEBD6E5B7793}"/>
              </a:ext>
            </a:extLst>
          </p:cNvPr>
          <p:cNvGraphicFramePr>
            <a:graphicFrameLocks noGrp="1"/>
          </p:cNvGraphicFramePr>
          <p:nvPr>
            <p:extLst>
              <p:ext uri="{D42A27DB-BD31-4B8C-83A1-F6EECF244321}">
                <p14:modId xmlns:p14="http://schemas.microsoft.com/office/powerpoint/2010/main" val="1597349050"/>
              </p:ext>
            </p:extLst>
          </p:nvPr>
        </p:nvGraphicFramePr>
        <p:xfrm>
          <a:off x="76199" y="1407510"/>
          <a:ext cx="8991600" cy="3689570"/>
        </p:xfrm>
        <a:graphic>
          <a:graphicData uri="http://schemas.openxmlformats.org/drawingml/2006/table">
            <a:tbl>
              <a:tblPr firstRow="1" bandRow="1">
                <a:tableStyleId>{5C22544A-7EE6-4342-B048-85BDC9FD1C3A}</a:tableStyleId>
              </a:tblPr>
              <a:tblGrid>
                <a:gridCol w="2435773">
                  <a:extLst>
                    <a:ext uri="{9D8B030D-6E8A-4147-A177-3AD203B41FA5}">
                      <a16:colId xmlns:a16="http://schemas.microsoft.com/office/drawing/2014/main" val="87237975"/>
                    </a:ext>
                  </a:extLst>
                </a:gridCol>
                <a:gridCol w="6555827">
                  <a:extLst>
                    <a:ext uri="{9D8B030D-6E8A-4147-A177-3AD203B41FA5}">
                      <a16:colId xmlns:a16="http://schemas.microsoft.com/office/drawing/2014/main" val="1556564672"/>
                    </a:ext>
                  </a:extLst>
                </a:gridCol>
              </a:tblGrid>
              <a:tr h="473185">
                <a:tc>
                  <a:txBody>
                    <a:bodyPr/>
                    <a:lstStyle/>
                    <a:p>
                      <a:r>
                        <a:rPr lang="en-US" dirty="0"/>
                        <a:t>Principle</a:t>
                      </a:r>
                    </a:p>
                  </a:txBody>
                  <a:tcPr/>
                </a:tc>
                <a:tc>
                  <a:txBody>
                    <a:bodyPr/>
                    <a:lstStyle/>
                    <a:p>
                      <a:r>
                        <a:rPr lang="en-US" dirty="0"/>
                        <a:t>Description</a:t>
                      </a:r>
                    </a:p>
                  </a:txBody>
                  <a:tcPr/>
                </a:tc>
                <a:extLst>
                  <a:ext uri="{0D108BD9-81ED-4DB2-BD59-A6C34878D82A}">
                    <a16:rowId xmlns:a16="http://schemas.microsoft.com/office/drawing/2014/main" val="2939302722"/>
                  </a:ext>
                </a:extLst>
              </a:tr>
              <a:tr h="473185">
                <a:tc>
                  <a:txBody>
                    <a:bodyPr/>
                    <a:lstStyle/>
                    <a:p>
                      <a:r>
                        <a:rPr lang="en-US" b="1" dirty="0"/>
                        <a:t>Perform operations as code</a:t>
                      </a:r>
                    </a:p>
                  </a:txBody>
                  <a:tcPr/>
                </a:tc>
                <a:tc>
                  <a:txBody>
                    <a:bodyPr/>
                    <a:lstStyle/>
                    <a:p>
                      <a:r>
                        <a:rPr lang="en-US" dirty="0"/>
                        <a:t>In the cloud, you can apply the same engineering discipline that you use for application code to your entire environment. You can define your entire workload (applications, infrastructure) as code and update it with code. You can implement your operations procedures as code and automate their execution by triggering them in response to events. By performing operations as code, you limit human error and enable consistent responses to events.</a:t>
                      </a:r>
                    </a:p>
                  </a:txBody>
                  <a:tcPr/>
                </a:tc>
                <a:extLst>
                  <a:ext uri="{0D108BD9-81ED-4DB2-BD59-A6C34878D82A}">
                    <a16:rowId xmlns:a16="http://schemas.microsoft.com/office/drawing/2014/main" val="3685833420"/>
                  </a:ext>
                </a:extLst>
              </a:tr>
              <a:tr h="473185">
                <a:tc>
                  <a:txBody>
                    <a:bodyPr/>
                    <a:lstStyle/>
                    <a:p>
                      <a:r>
                        <a:rPr lang="en-US" b="1" dirty="0"/>
                        <a:t>Annotate documentation</a:t>
                      </a:r>
                    </a:p>
                  </a:txBody>
                  <a:tcPr/>
                </a:tc>
                <a:tc>
                  <a:txBody>
                    <a:bodyPr/>
                    <a:lstStyle/>
                    <a:p>
                      <a:r>
                        <a:rPr lang="en-US" dirty="0"/>
                        <a:t>In an on-premises environment, documentation is created by hand, used by people, and hard to keep in sync with the pace of change. In the cloud, you can automate the creation of annotated documentation after every build (or automatically annotate hand-crafted documentation). Annotated documentation can be used by people and systems. Use annotations as an input to your operations code.</a:t>
                      </a:r>
                    </a:p>
                  </a:txBody>
                  <a:tcPr/>
                </a:tc>
                <a:extLst>
                  <a:ext uri="{0D108BD9-81ED-4DB2-BD59-A6C34878D82A}">
                    <a16:rowId xmlns:a16="http://schemas.microsoft.com/office/drawing/2014/main" val="4061497948"/>
                  </a:ext>
                </a:extLst>
              </a:tr>
              <a:tr h="473185">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765135083"/>
                  </a:ext>
                </a:extLst>
              </a:tr>
            </a:tbl>
          </a:graphicData>
        </a:graphic>
      </p:graphicFrame>
    </p:spTree>
    <p:extLst>
      <p:ext uri="{BB962C8B-B14F-4D97-AF65-F5344CB8AC3E}">
        <p14:creationId xmlns:p14="http://schemas.microsoft.com/office/powerpoint/2010/main" val="285098563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08D8E0-EA15-C54F-B03E-977A899F8146}"/>
              </a:ext>
            </a:extLst>
          </p:cNvPr>
          <p:cNvSpPr>
            <a:spLocks noGrp="1"/>
          </p:cNvSpPr>
          <p:nvPr>
            <p:ph type="title"/>
          </p:nvPr>
        </p:nvSpPr>
        <p:spPr/>
        <p:txBody>
          <a:bodyPr/>
          <a:lstStyle/>
          <a:p>
            <a:r>
              <a:rPr lang="en-US" dirty="0"/>
              <a:t>Six Principles of Operational Excellence</a:t>
            </a:r>
          </a:p>
        </p:txBody>
      </p:sp>
      <p:graphicFrame>
        <p:nvGraphicFramePr>
          <p:cNvPr id="5" name="Table 4">
            <a:extLst>
              <a:ext uri="{FF2B5EF4-FFF2-40B4-BE49-F238E27FC236}">
                <a16:creationId xmlns:a16="http://schemas.microsoft.com/office/drawing/2014/main" id="{C15F26A0-D122-044E-84BB-4F8B239ACCEB}"/>
              </a:ext>
            </a:extLst>
          </p:cNvPr>
          <p:cNvGraphicFramePr>
            <a:graphicFrameLocks noGrp="1"/>
          </p:cNvGraphicFramePr>
          <p:nvPr>
            <p:extLst>
              <p:ext uri="{D42A27DB-BD31-4B8C-83A1-F6EECF244321}">
                <p14:modId xmlns:p14="http://schemas.microsoft.com/office/powerpoint/2010/main" val="2961771957"/>
              </p:ext>
            </p:extLst>
          </p:nvPr>
        </p:nvGraphicFramePr>
        <p:xfrm>
          <a:off x="76200" y="1407509"/>
          <a:ext cx="8991600" cy="3962342"/>
        </p:xfrm>
        <a:graphic>
          <a:graphicData uri="http://schemas.openxmlformats.org/drawingml/2006/table">
            <a:tbl>
              <a:tblPr firstRow="1" bandRow="1">
                <a:tableStyleId>{5C22544A-7EE6-4342-B048-85BDC9FD1C3A}</a:tableStyleId>
              </a:tblPr>
              <a:tblGrid>
                <a:gridCol w="2540876">
                  <a:extLst>
                    <a:ext uri="{9D8B030D-6E8A-4147-A177-3AD203B41FA5}">
                      <a16:colId xmlns:a16="http://schemas.microsoft.com/office/drawing/2014/main" val="3482497885"/>
                    </a:ext>
                  </a:extLst>
                </a:gridCol>
                <a:gridCol w="6450724">
                  <a:extLst>
                    <a:ext uri="{9D8B030D-6E8A-4147-A177-3AD203B41FA5}">
                      <a16:colId xmlns:a16="http://schemas.microsoft.com/office/drawing/2014/main" val="579763455"/>
                    </a:ext>
                  </a:extLst>
                </a:gridCol>
              </a:tblGrid>
              <a:tr h="396182">
                <a:tc>
                  <a:txBody>
                    <a:bodyPr/>
                    <a:lstStyle/>
                    <a:p>
                      <a:r>
                        <a:rPr lang="en-US" dirty="0"/>
                        <a:t>Principle</a:t>
                      </a:r>
                    </a:p>
                  </a:txBody>
                  <a:tcPr/>
                </a:tc>
                <a:tc>
                  <a:txBody>
                    <a:bodyPr/>
                    <a:lstStyle/>
                    <a:p>
                      <a:r>
                        <a:rPr lang="en-US" dirty="0"/>
                        <a:t>Description</a:t>
                      </a:r>
                    </a:p>
                  </a:txBody>
                  <a:tcPr/>
                </a:tc>
                <a:extLst>
                  <a:ext uri="{0D108BD9-81ED-4DB2-BD59-A6C34878D82A}">
                    <a16:rowId xmlns:a16="http://schemas.microsoft.com/office/drawing/2014/main" val="528161038"/>
                  </a:ext>
                </a:extLst>
              </a:tr>
              <a:tr h="396182">
                <a:tc>
                  <a:txBody>
                    <a:bodyPr/>
                    <a:lstStyle/>
                    <a:p>
                      <a:r>
                        <a:rPr lang="en-US" b="1" dirty="0"/>
                        <a:t>Refine operations procedures frequently</a:t>
                      </a:r>
                    </a:p>
                  </a:txBody>
                  <a:tcPr/>
                </a:tc>
                <a:tc>
                  <a:txBody>
                    <a:bodyPr/>
                    <a:lstStyle/>
                    <a:p>
                      <a:r>
                        <a:rPr lang="en-US" dirty="0"/>
                        <a:t>As you use operations procedures, look for opportunities to improve them. As you evolve your workload, evolve your procedures appropriately. Set up regular game days to review and validate that all procedures are effective and that teams are familiar with them</a:t>
                      </a:r>
                    </a:p>
                  </a:txBody>
                  <a:tcPr/>
                </a:tc>
                <a:extLst>
                  <a:ext uri="{0D108BD9-81ED-4DB2-BD59-A6C34878D82A}">
                    <a16:rowId xmlns:a16="http://schemas.microsoft.com/office/drawing/2014/main" val="3490619412"/>
                  </a:ext>
                </a:extLst>
              </a:tr>
              <a:tr h="396182">
                <a:tc>
                  <a:txBody>
                    <a:bodyPr/>
                    <a:lstStyle/>
                    <a:p>
                      <a:r>
                        <a:rPr lang="en-US" b="1" dirty="0"/>
                        <a:t>Make frequent, small, reversible changes</a:t>
                      </a:r>
                    </a:p>
                  </a:txBody>
                  <a:tcPr/>
                </a:tc>
                <a:tc>
                  <a:txBody>
                    <a:bodyPr/>
                    <a:lstStyle/>
                    <a:p>
                      <a:r>
                        <a:rPr lang="en-US" dirty="0"/>
                        <a:t>Design workloads to allow components to be updated regularly. Make changes in small increments that can be reversed if they fail (without affecting customers when possible)</a:t>
                      </a:r>
                    </a:p>
                  </a:txBody>
                  <a:tcPr/>
                </a:tc>
                <a:extLst>
                  <a:ext uri="{0D108BD9-81ED-4DB2-BD59-A6C34878D82A}">
                    <a16:rowId xmlns:a16="http://schemas.microsoft.com/office/drawing/2014/main" val="4085824594"/>
                  </a:ext>
                </a:extLst>
              </a:tr>
              <a:tr h="396182">
                <a:tc>
                  <a:txBody>
                    <a:bodyPr/>
                    <a:lstStyle/>
                    <a:p>
                      <a:r>
                        <a:rPr lang="en-US" b="1" dirty="0"/>
                        <a:t>Anticipate failure</a:t>
                      </a:r>
                    </a:p>
                  </a:txBody>
                  <a:tcPr/>
                </a:tc>
                <a:tc>
                  <a:txBody>
                    <a:bodyPr/>
                    <a:lstStyle/>
                    <a:p>
                      <a:r>
                        <a:rPr lang="en-US" dirty="0"/>
                        <a:t>Perform “pre-mortem” exercises to identify potential sources of failure so that they can be removed or mitigated. Test your failure scenarios and validate your understanding of their impact. Test your response procedures to ensure that they are effective, and that teams are familiar with their execution. Set up regular game days to test workloads and team responses to simulated events</a:t>
                      </a:r>
                    </a:p>
                  </a:txBody>
                  <a:tcPr/>
                </a:tc>
                <a:extLst>
                  <a:ext uri="{0D108BD9-81ED-4DB2-BD59-A6C34878D82A}">
                    <a16:rowId xmlns:a16="http://schemas.microsoft.com/office/drawing/2014/main" val="3307620717"/>
                  </a:ext>
                </a:extLst>
              </a:tr>
              <a:tr h="396182">
                <a:tc>
                  <a:txBody>
                    <a:bodyPr/>
                    <a:lstStyle/>
                    <a:p>
                      <a:r>
                        <a:rPr lang="en-US" b="1" dirty="0"/>
                        <a:t>Learn from all operational failures</a:t>
                      </a:r>
                    </a:p>
                  </a:txBody>
                  <a:tcPr/>
                </a:tc>
                <a:tc>
                  <a:txBody>
                    <a:bodyPr/>
                    <a:lstStyle/>
                    <a:p>
                      <a:r>
                        <a:rPr lang="en-US" dirty="0"/>
                        <a:t>Drive improvement through lessons learned from all operational events and failures. Share what is learned across teams and through the entire organization.</a:t>
                      </a:r>
                    </a:p>
                  </a:txBody>
                  <a:tcPr/>
                </a:tc>
                <a:extLst>
                  <a:ext uri="{0D108BD9-81ED-4DB2-BD59-A6C34878D82A}">
                    <a16:rowId xmlns:a16="http://schemas.microsoft.com/office/drawing/2014/main" val="2360287902"/>
                  </a:ext>
                </a:extLst>
              </a:tr>
            </a:tbl>
          </a:graphicData>
        </a:graphic>
      </p:graphicFrame>
    </p:spTree>
    <p:extLst>
      <p:ext uri="{BB962C8B-B14F-4D97-AF65-F5344CB8AC3E}">
        <p14:creationId xmlns:p14="http://schemas.microsoft.com/office/powerpoint/2010/main" val="29439778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376ABC-D423-384D-943B-5CB70555FB91}"/>
              </a:ext>
            </a:extLst>
          </p:cNvPr>
          <p:cNvSpPr>
            <a:spLocks noGrp="1"/>
          </p:cNvSpPr>
          <p:nvPr>
            <p:ph type="title"/>
          </p:nvPr>
        </p:nvSpPr>
        <p:spPr/>
        <p:txBody>
          <a:bodyPr/>
          <a:lstStyle/>
          <a:p>
            <a:r>
              <a:rPr lang="en-US" dirty="0"/>
              <a:t>Process</a:t>
            </a:r>
          </a:p>
        </p:txBody>
      </p:sp>
      <p:sp>
        <p:nvSpPr>
          <p:cNvPr id="3" name="Text Placeholder 2">
            <a:extLst>
              <a:ext uri="{FF2B5EF4-FFF2-40B4-BE49-F238E27FC236}">
                <a16:creationId xmlns:a16="http://schemas.microsoft.com/office/drawing/2014/main" id="{02F2704E-7DE0-CE4E-86CB-6E0B1A7E48D1}"/>
              </a:ext>
            </a:extLst>
          </p:cNvPr>
          <p:cNvSpPr>
            <a:spLocks noGrp="1"/>
          </p:cNvSpPr>
          <p:nvPr>
            <p:ph type="body" idx="1"/>
          </p:nvPr>
        </p:nvSpPr>
        <p:spPr/>
        <p:txBody>
          <a:bodyPr/>
          <a:lstStyle/>
          <a:p>
            <a:r>
              <a:rPr lang="en-US" dirty="0"/>
              <a:t> Nothing especially profound about the process here; Amazon is a big fan of the </a:t>
            </a:r>
            <a:r>
              <a:rPr lang="en-US" b="1" dirty="0"/>
              <a:t>Prepare, Operate, Evolve</a:t>
            </a:r>
            <a:endParaRPr lang="en-US" dirty="0"/>
          </a:p>
        </p:txBody>
      </p:sp>
      <p:pic>
        <p:nvPicPr>
          <p:cNvPr id="4" name="Picture 3">
            <a:extLst>
              <a:ext uri="{FF2B5EF4-FFF2-40B4-BE49-F238E27FC236}">
                <a16:creationId xmlns:a16="http://schemas.microsoft.com/office/drawing/2014/main" id="{5157DB89-FCCC-E84C-944E-FB3CF674A70C}"/>
              </a:ext>
            </a:extLst>
          </p:cNvPr>
          <p:cNvPicPr>
            <a:picLocks noChangeAspect="1"/>
          </p:cNvPicPr>
          <p:nvPr/>
        </p:nvPicPr>
        <p:blipFill>
          <a:blip r:embed="rId2"/>
          <a:stretch>
            <a:fillRect/>
          </a:stretch>
        </p:blipFill>
        <p:spPr>
          <a:xfrm>
            <a:off x="896225" y="2568913"/>
            <a:ext cx="7351549" cy="4136687"/>
          </a:xfrm>
          <a:prstGeom prst="rect">
            <a:avLst/>
          </a:prstGeom>
        </p:spPr>
      </p:pic>
    </p:spTree>
    <p:extLst>
      <p:ext uri="{BB962C8B-B14F-4D97-AF65-F5344CB8AC3E}">
        <p14:creationId xmlns:p14="http://schemas.microsoft.com/office/powerpoint/2010/main" val="18660157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22CF2F-3B51-CB4D-9C9F-10E66B3CA2A4}"/>
              </a:ext>
            </a:extLst>
          </p:cNvPr>
          <p:cNvSpPr>
            <a:spLocks noGrp="1"/>
          </p:cNvSpPr>
          <p:nvPr>
            <p:ph type="title"/>
          </p:nvPr>
        </p:nvSpPr>
        <p:spPr/>
        <p:txBody>
          <a:bodyPr/>
          <a:lstStyle/>
          <a:p>
            <a:r>
              <a:rPr lang="en-US" dirty="0"/>
              <a:t>Practical applications of POE</a:t>
            </a:r>
          </a:p>
        </p:txBody>
      </p:sp>
      <p:sp>
        <p:nvSpPr>
          <p:cNvPr id="3" name="Text Placeholder 2">
            <a:extLst>
              <a:ext uri="{FF2B5EF4-FFF2-40B4-BE49-F238E27FC236}">
                <a16:creationId xmlns:a16="http://schemas.microsoft.com/office/drawing/2014/main" id="{15E19DC4-7507-BC47-BB6B-E5FCB22EC8E1}"/>
              </a:ext>
            </a:extLst>
          </p:cNvPr>
          <p:cNvSpPr>
            <a:spLocks noGrp="1"/>
          </p:cNvSpPr>
          <p:nvPr>
            <p:ph type="body" idx="1"/>
          </p:nvPr>
        </p:nvSpPr>
        <p:spPr/>
        <p:txBody>
          <a:bodyPr/>
          <a:lstStyle/>
          <a:p>
            <a:r>
              <a:rPr lang="en-US" dirty="0"/>
              <a:t> </a:t>
            </a:r>
            <a:r>
              <a:rPr lang="en-US" b="1" dirty="0"/>
              <a:t>PREPARE</a:t>
            </a:r>
            <a:r>
              <a:rPr lang="en-US" dirty="0"/>
              <a:t>: Use </a:t>
            </a:r>
            <a:r>
              <a:rPr lang="en-US" dirty="0">
                <a:solidFill>
                  <a:schemeClr val="accent5">
                    <a:lumMod val="50000"/>
                  </a:schemeClr>
                </a:solidFill>
              </a:rPr>
              <a:t>AWS Config</a:t>
            </a:r>
            <a:r>
              <a:rPr lang="en-US" dirty="0"/>
              <a:t>- especially the </a:t>
            </a:r>
            <a:r>
              <a:rPr lang="en-US" dirty="0">
                <a:solidFill>
                  <a:schemeClr val="accent5">
                    <a:lumMod val="50000"/>
                  </a:schemeClr>
                </a:solidFill>
              </a:rPr>
              <a:t>AWS Config RULES </a:t>
            </a:r>
            <a:r>
              <a:rPr lang="en-US" dirty="0"/>
              <a:t>to make sure that everything going on with your infrastructure is as intended. We’ll do a quick demo here for that…</a:t>
            </a:r>
          </a:p>
          <a:p>
            <a:r>
              <a:rPr lang="en-US" dirty="0"/>
              <a:t> </a:t>
            </a:r>
            <a:r>
              <a:rPr lang="en-US" b="1" dirty="0"/>
              <a:t>OPERATE: </a:t>
            </a:r>
            <a:r>
              <a:rPr lang="en-US" dirty="0"/>
              <a:t>We’ll use </a:t>
            </a:r>
            <a:r>
              <a:rPr lang="en-US" dirty="0">
                <a:solidFill>
                  <a:schemeClr val="accent5">
                    <a:lumMod val="50000"/>
                  </a:schemeClr>
                </a:solidFill>
              </a:rPr>
              <a:t>AWS </a:t>
            </a:r>
            <a:r>
              <a:rPr lang="en-US" dirty="0" err="1">
                <a:solidFill>
                  <a:schemeClr val="accent5">
                    <a:lumMod val="50000"/>
                  </a:schemeClr>
                </a:solidFill>
              </a:rPr>
              <a:t>Cloudwatch</a:t>
            </a:r>
            <a:r>
              <a:rPr lang="en-US" dirty="0">
                <a:solidFill>
                  <a:schemeClr val="accent5">
                    <a:lumMod val="50000"/>
                  </a:schemeClr>
                </a:solidFill>
              </a:rPr>
              <a:t> </a:t>
            </a:r>
            <a:r>
              <a:rPr lang="en-US" dirty="0"/>
              <a:t>for this- which we will get to shortly. Also </a:t>
            </a:r>
            <a:r>
              <a:rPr lang="en-US" dirty="0">
                <a:solidFill>
                  <a:schemeClr val="bg2"/>
                </a:solidFill>
              </a:rPr>
              <a:t>AWS X-Ray</a:t>
            </a:r>
          </a:p>
          <a:p>
            <a:r>
              <a:rPr lang="en-US" dirty="0"/>
              <a:t> </a:t>
            </a:r>
            <a:r>
              <a:rPr lang="en-US" b="1" dirty="0"/>
              <a:t>EVOLVE:</a:t>
            </a:r>
            <a:r>
              <a:rPr lang="en-US" dirty="0"/>
              <a:t> </a:t>
            </a:r>
            <a:r>
              <a:rPr lang="en-US" dirty="0">
                <a:solidFill>
                  <a:schemeClr val="accent5">
                    <a:lumMod val="50000"/>
                  </a:schemeClr>
                </a:solidFill>
              </a:rPr>
              <a:t>AWS Elasticsearch Service </a:t>
            </a:r>
            <a:r>
              <a:rPr lang="en-US" dirty="0">
                <a:solidFill>
                  <a:schemeClr val="tx1"/>
                </a:solidFill>
              </a:rPr>
              <a:t>is awesome for this type of stuff. </a:t>
            </a:r>
            <a:endParaRPr lang="en-US" dirty="0">
              <a:solidFill>
                <a:schemeClr val="accent5">
                  <a:lumMod val="50000"/>
                </a:schemeClr>
              </a:solidFill>
            </a:endParaRPr>
          </a:p>
        </p:txBody>
      </p:sp>
      <p:pic>
        <p:nvPicPr>
          <p:cNvPr id="5" name="Picture 4">
            <a:extLst>
              <a:ext uri="{FF2B5EF4-FFF2-40B4-BE49-F238E27FC236}">
                <a16:creationId xmlns:a16="http://schemas.microsoft.com/office/drawing/2014/main" id="{ECF8B4F6-5322-1540-9D82-6BFF4A903C07}"/>
              </a:ext>
            </a:extLst>
          </p:cNvPr>
          <p:cNvPicPr>
            <a:picLocks noChangeAspect="1"/>
          </p:cNvPicPr>
          <p:nvPr/>
        </p:nvPicPr>
        <p:blipFill>
          <a:blip r:embed="rId2"/>
          <a:stretch>
            <a:fillRect/>
          </a:stretch>
        </p:blipFill>
        <p:spPr>
          <a:xfrm>
            <a:off x="3676844" y="5085036"/>
            <a:ext cx="1613361" cy="1620564"/>
          </a:xfrm>
          <a:prstGeom prst="rect">
            <a:avLst/>
          </a:prstGeom>
        </p:spPr>
      </p:pic>
    </p:spTree>
    <p:extLst>
      <p:ext uri="{BB962C8B-B14F-4D97-AF65-F5344CB8AC3E}">
        <p14:creationId xmlns:p14="http://schemas.microsoft.com/office/powerpoint/2010/main" val="39359548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0FC7AA-2DA7-FE43-BFC6-26AE4C7E93EE}"/>
              </a:ext>
            </a:extLst>
          </p:cNvPr>
          <p:cNvSpPr>
            <a:spLocks noGrp="1"/>
          </p:cNvSpPr>
          <p:nvPr>
            <p:ph type="title"/>
          </p:nvPr>
        </p:nvSpPr>
        <p:spPr/>
        <p:txBody>
          <a:bodyPr/>
          <a:lstStyle/>
          <a:p>
            <a:r>
              <a:rPr lang="en-US" dirty="0"/>
              <a:t>Pillar Two: Security</a:t>
            </a:r>
          </a:p>
        </p:txBody>
      </p:sp>
      <p:sp>
        <p:nvSpPr>
          <p:cNvPr id="3" name="Text Placeholder 2">
            <a:extLst>
              <a:ext uri="{FF2B5EF4-FFF2-40B4-BE49-F238E27FC236}">
                <a16:creationId xmlns:a16="http://schemas.microsoft.com/office/drawing/2014/main" id="{13AB35AC-2F32-884B-B1E8-536D5A598F36}"/>
              </a:ext>
            </a:extLst>
          </p:cNvPr>
          <p:cNvSpPr>
            <a:spLocks noGrp="1"/>
          </p:cNvSpPr>
          <p:nvPr>
            <p:ph type="body" idx="1"/>
          </p:nvPr>
        </p:nvSpPr>
        <p:spPr/>
        <p:txBody>
          <a:bodyPr/>
          <a:lstStyle/>
          <a:p>
            <a:r>
              <a:rPr lang="en-US" dirty="0"/>
              <a:t> So for the Security principal we’ll want to think about protecting information, systems, and assets. We’ll do this by following several design principals (just like with Operational Excellence).</a:t>
            </a:r>
          </a:p>
        </p:txBody>
      </p:sp>
      <p:pic>
        <p:nvPicPr>
          <p:cNvPr id="4" name="Picture 3">
            <a:extLst>
              <a:ext uri="{FF2B5EF4-FFF2-40B4-BE49-F238E27FC236}">
                <a16:creationId xmlns:a16="http://schemas.microsoft.com/office/drawing/2014/main" id="{8948892D-608A-8C48-B1F5-93A89B0B1DEE}"/>
              </a:ext>
            </a:extLst>
          </p:cNvPr>
          <p:cNvPicPr>
            <a:picLocks noChangeAspect="1"/>
          </p:cNvPicPr>
          <p:nvPr/>
        </p:nvPicPr>
        <p:blipFill>
          <a:blip r:embed="rId2"/>
          <a:stretch>
            <a:fillRect/>
          </a:stretch>
        </p:blipFill>
        <p:spPr>
          <a:xfrm>
            <a:off x="3702853" y="3520965"/>
            <a:ext cx="1766030" cy="2879833"/>
          </a:xfrm>
          <a:prstGeom prst="rect">
            <a:avLst/>
          </a:prstGeom>
        </p:spPr>
      </p:pic>
    </p:spTree>
    <p:extLst>
      <p:ext uri="{BB962C8B-B14F-4D97-AF65-F5344CB8AC3E}">
        <p14:creationId xmlns:p14="http://schemas.microsoft.com/office/powerpoint/2010/main" val="119189625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2E73F1-B5CA-6348-9C13-D67CD25EF848}"/>
              </a:ext>
            </a:extLst>
          </p:cNvPr>
          <p:cNvSpPr>
            <a:spLocks noGrp="1"/>
          </p:cNvSpPr>
          <p:nvPr>
            <p:ph type="title"/>
          </p:nvPr>
        </p:nvSpPr>
        <p:spPr/>
        <p:txBody>
          <a:bodyPr/>
          <a:lstStyle/>
          <a:p>
            <a:r>
              <a:rPr lang="en-US" dirty="0"/>
              <a:t>Security Design Principals</a:t>
            </a:r>
          </a:p>
        </p:txBody>
      </p:sp>
      <p:graphicFrame>
        <p:nvGraphicFramePr>
          <p:cNvPr id="4" name="Table 3">
            <a:extLst>
              <a:ext uri="{FF2B5EF4-FFF2-40B4-BE49-F238E27FC236}">
                <a16:creationId xmlns:a16="http://schemas.microsoft.com/office/drawing/2014/main" id="{48D7E2FB-D5D1-834D-A225-17DD6793B720}"/>
              </a:ext>
            </a:extLst>
          </p:cNvPr>
          <p:cNvGraphicFramePr>
            <a:graphicFrameLocks noGrp="1"/>
          </p:cNvGraphicFramePr>
          <p:nvPr>
            <p:extLst>
              <p:ext uri="{D42A27DB-BD31-4B8C-83A1-F6EECF244321}">
                <p14:modId xmlns:p14="http://schemas.microsoft.com/office/powerpoint/2010/main" val="3801156751"/>
              </p:ext>
            </p:extLst>
          </p:nvPr>
        </p:nvGraphicFramePr>
        <p:xfrm>
          <a:off x="0" y="1355833"/>
          <a:ext cx="9144000" cy="4939863"/>
        </p:xfrm>
        <a:graphic>
          <a:graphicData uri="http://schemas.openxmlformats.org/drawingml/2006/table">
            <a:tbl>
              <a:tblPr firstRow="1" bandRow="1">
                <a:tableStyleId>{5C22544A-7EE6-4342-B048-85BDC9FD1C3A}</a:tableStyleId>
              </a:tblPr>
              <a:tblGrid>
                <a:gridCol w="1452017">
                  <a:extLst>
                    <a:ext uri="{9D8B030D-6E8A-4147-A177-3AD203B41FA5}">
                      <a16:colId xmlns:a16="http://schemas.microsoft.com/office/drawing/2014/main" val="3049413650"/>
                    </a:ext>
                  </a:extLst>
                </a:gridCol>
                <a:gridCol w="5670287">
                  <a:extLst>
                    <a:ext uri="{9D8B030D-6E8A-4147-A177-3AD203B41FA5}">
                      <a16:colId xmlns:a16="http://schemas.microsoft.com/office/drawing/2014/main" val="2293062646"/>
                    </a:ext>
                  </a:extLst>
                </a:gridCol>
                <a:gridCol w="2021696">
                  <a:extLst>
                    <a:ext uri="{9D8B030D-6E8A-4147-A177-3AD203B41FA5}">
                      <a16:colId xmlns:a16="http://schemas.microsoft.com/office/drawing/2014/main" val="526829091"/>
                    </a:ext>
                  </a:extLst>
                </a:gridCol>
              </a:tblGrid>
              <a:tr h="529106">
                <a:tc>
                  <a:txBody>
                    <a:bodyPr/>
                    <a:lstStyle/>
                    <a:p>
                      <a:r>
                        <a:rPr lang="en-US" dirty="0"/>
                        <a:t>Design Principle</a:t>
                      </a:r>
                    </a:p>
                  </a:txBody>
                  <a:tcPr/>
                </a:tc>
                <a:tc>
                  <a:txBody>
                    <a:bodyPr/>
                    <a:lstStyle/>
                    <a:p>
                      <a:r>
                        <a:rPr lang="en-US" dirty="0"/>
                        <a:t>Definition</a:t>
                      </a:r>
                    </a:p>
                  </a:txBody>
                  <a:tcPr/>
                </a:tc>
                <a:tc>
                  <a:txBody>
                    <a:bodyPr/>
                    <a:lstStyle/>
                    <a:p>
                      <a:r>
                        <a:rPr lang="en-US" dirty="0"/>
                        <a:t>AWS Tools</a:t>
                      </a:r>
                    </a:p>
                  </a:txBody>
                  <a:tcPr/>
                </a:tc>
                <a:extLst>
                  <a:ext uri="{0D108BD9-81ED-4DB2-BD59-A6C34878D82A}">
                    <a16:rowId xmlns:a16="http://schemas.microsoft.com/office/drawing/2014/main" val="2812541740"/>
                  </a:ext>
                </a:extLst>
              </a:tr>
              <a:tr h="987123">
                <a:tc>
                  <a:txBody>
                    <a:bodyPr/>
                    <a:lstStyle/>
                    <a:p>
                      <a:r>
                        <a:rPr lang="en-US" b="1" dirty="0"/>
                        <a:t>Implement a strong identity foundation</a:t>
                      </a:r>
                    </a:p>
                  </a:txBody>
                  <a:tcPr/>
                </a:tc>
                <a:tc>
                  <a:txBody>
                    <a:bodyPr/>
                    <a:lstStyle/>
                    <a:p>
                      <a:r>
                        <a:rPr lang="en-US" dirty="0"/>
                        <a:t>Implement the principle of least privilege and enforce separation of duties with appropriate authorization for each interaction with your AWS resources. Centralize privilege management and reduce or even eliminate reliance on long-term credentials.</a:t>
                      </a:r>
                    </a:p>
                  </a:txBody>
                  <a:tcPr/>
                </a:tc>
                <a:tc>
                  <a:txBody>
                    <a:bodyPr/>
                    <a:lstStyle/>
                    <a:p>
                      <a:r>
                        <a:rPr lang="en-US" dirty="0"/>
                        <a:t>IAM Identity Management</a:t>
                      </a:r>
                    </a:p>
                  </a:txBody>
                  <a:tcPr/>
                </a:tc>
                <a:extLst>
                  <a:ext uri="{0D108BD9-81ED-4DB2-BD59-A6C34878D82A}">
                    <a16:rowId xmlns:a16="http://schemas.microsoft.com/office/drawing/2014/main" val="3015170127"/>
                  </a:ext>
                </a:extLst>
              </a:tr>
              <a:tr h="746974">
                <a:tc>
                  <a:txBody>
                    <a:bodyPr/>
                    <a:lstStyle/>
                    <a:p>
                      <a:r>
                        <a:rPr lang="en-US" b="1" dirty="0"/>
                        <a:t>Enable traceability</a:t>
                      </a:r>
                    </a:p>
                  </a:txBody>
                  <a:tcPr/>
                </a:tc>
                <a:tc>
                  <a:txBody>
                    <a:bodyPr/>
                    <a:lstStyle/>
                    <a:p>
                      <a:r>
                        <a:rPr lang="en-US" dirty="0"/>
                        <a:t>Monitor, alert, and audit actions and changes to your environment in real time. Integrate logs and metrics with systems to automatically respond and take action.</a:t>
                      </a:r>
                    </a:p>
                  </a:txBody>
                  <a:tcPr/>
                </a:tc>
                <a:tc>
                  <a:txBody>
                    <a:bodyPr/>
                    <a:lstStyle/>
                    <a:p>
                      <a:r>
                        <a:rPr lang="en-US" dirty="0"/>
                        <a:t>IAM</a:t>
                      </a:r>
                    </a:p>
                  </a:txBody>
                  <a:tcPr/>
                </a:tc>
                <a:extLst>
                  <a:ext uri="{0D108BD9-81ED-4DB2-BD59-A6C34878D82A}">
                    <a16:rowId xmlns:a16="http://schemas.microsoft.com/office/drawing/2014/main" val="1399018189"/>
                  </a:ext>
                </a:extLst>
              </a:tr>
              <a:tr h="964843">
                <a:tc>
                  <a:txBody>
                    <a:bodyPr/>
                    <a:lstStyle/>
                    <a:p>
                      <a:r>
                        <a:rPr lang="en-US" b="1" dirty="0"/>
                        <a:t>Apply security at all layers</a:t>
                      </a:r>
                    </a:p>
                  </a:txBody>
                  <a:tcPr/>
                </a:tc>
                <a:tc>
                  <a:txBody>
                    <a:bodyPr/>
                    <a:lstStyle/>
                    <a:p>
                      <a:r>
                        <a:rPr lang="en-US" dirty="0"/>
                        <a:t>Rather than just focusing on protection of a single outer layer, apply a defense-in-depth approach with other security controls. Apply to all layers (e.g., edge network, VPC, subnet, load balancer, every instance, operating system, and application).</a:t>
                      </a:r>
                    </a:p>
                  </a:txBody>
                  <a:tcPr/>
                </a:tc>
                <a:tc>
                  <a:txBody>
                    <a:bodyPr/>
                    <a:lstStyle/>
                    <a:p>
                      <a:r>
                        <a:rPr lang="en-US" dirty="0"/>
                        <a:t>VPC, subnets, security groups, load balancers</a:t>
                      </a:r>
                    </a:p>
                  </a:txBody>
                  <a:tcPr/>
                </a:tc>
                <a:extLst>
                  <a:ext uri="{0D108BD9-81ED-4DB2-BD59-A6C34878D82A}">
                    <a16:rowId xmlns:a16="http://schemas.microsoft.com/office/drawing/2014/main" val="1557660679"/>
                  </a:ext>
                </a:extLst>
              </a:tr>
              <a:tr h="964843">
                <a:tc>
                  <a:txBody>
                    <a:bodyPr/>
                    <a:lstStyle/>
                    <a:p>
                      <a:r>
                        <a:rPr lang="en-US" b="1" dirty="0"/>
                        <a:t>Automate security best practices</a:t>
                      </a:r>
                    </a:p>
                  </a:txBody>
                  <a:tcPr/>
                </a:tc>
                <a:tc>
                  <a:txBody>
                    <a:bodyPr/>
                    <a:lstStyle/>
                    <a:p>
                      <a:r>
                        <a:rPr lang="en-US" dirty="0"/>
                        <a:t>Automated software-based security mechanisms improve your ability to securely scale more rapidly and cost effectively. Create secure architectures, including the implementation of controls that are defined and managed as code in version-controlled templates.</a:t>
                      </a:r>
                    </a:p>
                  </a:txBody>
                  <a:tcPr/>
                </a:tc>
                <a:tc>
                  <a:txBody>
                    <a:bodyPr/>
                    <a:lstStyle/>
                    <a:p>
                      <a:r>
                        <a:rPr lang="en-US" dirty="0"/>
                        <a:t>Terraform, </a:t>
                      </a:r>
                      <a:r>
                        <a:rPr lang="en-US" dirty="0" err="1"/>
                        <a:t>Cloudformation</a:t>
                      </a:r>
                      <a:endParaRPr lang="en-US" dirty="0"/>
                    </a:p>
                  </a:txBody>
                  <a:tcPr/>
                </a:tc>
                <a:extLst>
                  <a:ext uri="{0D108BD9-81ED-4DB2-BD59-A6C34878D82A}">
                    <a16:rowId xmlns:a16="http://schemas.microsoft.com/office/drawing/2014/main" val="1441112108"/>
                  </a:ext>
                </a:extLst>
              </a:tr>
              <a:tr h="746974">
                <a:tc>
                  <a:txBody>
                    <a:bodyPr/>
                    <a:lstStyle/>
                    <a:p>
                      <a:r>
                        <a:rPr lang="en-US" b="1" dirty="0"/>
                        <a:t>Protect data in transit and at rest</a:t>
                      </a:r>
                    </a:p>
                  </a:txBody>
                  <a:tcPr/>
                </a:tc>
                <a:tc>
                  <a:txBody>
                    <a:bodyPr/>
                    <a:lstStyle/>
                    <a:p>
                      <a:r>
                        <a:rPr lang="en-US" dirty="0"/>
                        <a:t>Classify your data into sensitivity levels and use mechanisms, such as encryption, tokenization, and access control where appropriate.</a:t>
                      </a:r>
                    </a:p>
                  </a:txBody>
                  <a:tcPr/>
                </a:tc>
                <a:tc>
                  <a:txBody>
                    <a:bodyPr/>
                    <a:lstStyle/>
                    <a:p>
                      <a:r>
                        <a:rPr lang="en-US" dirty="0"/>
                        <a:t>SSM, API Gateway, </a:t>
                      </a:r>
                      <a:r>
                        <a:rPr lang="en-US" dirty="0" err="1"/>
                        <a:t>Cloudformation</a:t>
                      </a:r>
                      <a:r>
                        <a:rPr lang="en-US" dirty="0"/>
                        <a:t>, Cognito</a:t>
                      </a:r>
                    </a:p>
                  </a:txBody>
                  <a:tcPr/>
                </a:tc>
                <a:extLst>
                  <a:ext uri="{0D108BD9-81ED-4DB2-BD59-A6C34878D82A}">
                    <a16:rowId xmlns:a16="http://schemas.microsoft.com/office/drawing/2014/main" val="98913148"/>
                  </a:ext>
                </a:extLst>
              </a:tr>
            </a:tbl>
          </a:graphicData>
        </a:graphic>
      </p:graphicFrame>
    </p:spTree>
    <p:extLst>
      <p:ext uri="{BB962C8B-B14F-4D97-AF65-F5344CB8AC3E}">
        <p14:creationId xmlns:p14="http://schemas.microsoft.com/office/powerpoint/2010/main" val="214459117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1D9AE4-E598-BE48-8515-336A173E1425}"/>
              </a:ext>
            </a:extLst>
          </p:cNvPr>
          <p:cNvSpPr>
            <a:spLocks noGrp="1"/>
          </p:cNvSpPr>
          <p:nvPr>
            <p:ph type="title"/>
          </p:nvPr>
        </p:nvSpPr>
        <p:spPr/>
        <p:txBody>
          <a:bodyPr/>
          <a:lstStyle/>
          <a:p>
            <a:r>
              <a:rPr lang="en-US" dirty="0"/>
              <a:t>Security Design Principles</a:t>
            </a:r>
          </a:p>
        </p:txBody>
      </p:sp>
      <p:graphicFrame>
        <p:nvGraphicFramePr>
          <p:cNvPr id="4" name="Table 3">
            <a:extLst>
              <a:ext uri="{FF2B5EF4-FFF2-40B4-BE49-F238E27FC236}">
                <a16:creationId xmlns:a16="http://schemas.microsoft.com/office/drawing/2014/main" id="{A6C392E1-C7BC-3F40-BCD9-2E1956772270}"/>
              </a:ext>
            </a:extLst>
          </p:cNvPr>
          <p:cNvGraphicFramePr>
            <a:graphicFrameLocks noGrp="1"/>
          </p:cNvGraphicFramePr>
          <p:nvPr>
            <p:extLst>
              <p:ext uri="{D42A27DB-BD31-4B8C-83A1-F6EECF244321}">
                <p14:modId xmlns:p14="http://schemas.microsoft.com/office/powerpoint/2010/main" val="1147393077"/>
              </p:ext>
            </p:extLst>
          </p:nvPr>
        </p:nvGraphicFramePr>
        <p:xfrm>
          <a:off x="0" y="1292772"/>
          <a:ext cx="9144000" cy="3526762"/>
        </p:xfrm>
        <a:graphic>
          <a:graphicData uri="http://schemas.openxmlformats.org/drawingml/2006/table">
            <a:tbl>
              <a:tblPr firstRow="1" bandRow="1">
                <a:tableStyleId>{5C22544A-7EE6-4342-B048-85BDC9FD1C3A}</a:tableStyleId>
              </a:tblPr>
              <a:tblGrid>
                <a:gridCol w="3048000">
                  <a:extLst>
                    <a:ext uri="{9D8B030D-6E8A-4147-A177-3AD203B41FA5}">
                      <a16:colId xmlns:a16="http://schemas.microsoft.com/office/drawing/2014/main" val="2833382447"/>
                    </a:ext>
                  </a:extLst>
                </a:gridCol>
                <a:gridCol w="3048000">
                  <a:extLst>
                    <a:ext uri="{9D8B030D-6E8A-4147-A177-3AD203B41FA5}">
                      <a16:colId xmlns:a16="http://schemas.microsoft.com/office/drawing/2014/main" val="2427202005"/>
                    </a:ext>
                  </a:extLst>
                </a:gridCol>
                <a:gridCol w="3048000">
                  <a:extLst>
                    <a:ext uri="{9D8B030D-6E8A-4147-A177-3AD203B41FA5}">
                      <a16:colId xmlns:a16="http://schemas.microsoft.com/office/drawing/2014/main" val="2021437840"/>
                    </a:ext>
                  </a:extLst>
                </a:gridCol>
              </a:tblGrid>
              <a:tr h="356842">
                <a:tc>
                  <a:txBody>
                    <a:bodyPr/>
                    <a:lstStyle/>
                    <a:p>
                      <a:r>
                        <a:rPr lang="en-US" dirty="0"/>
                        <a:t>Design Principle</a:t>
                      </a:r>
                    </a:p>
                  </a:txBody>
                  <a:tcPr/>
                </a:tc>
                <a:tc>
                  <a:txBody>
                    <a:bodyPr/>
                    <a:lstStyle/>
                    <a:p>
                      <a:r>
                        <a:rPr lang="en-US" dirty="0"/>
                        <a:t>Definition</a:t>
                      </a:r>
                    </a:p>
                  </a:txBody>
                  <a:tcPr/>
                </a:tc>
                <a:tc>
                  <a:txBody>
                    <a:bodyPr/>
                    <a:lstStyle/>
                    <a:p>
                      <a:r>
                        <a:rPr lang="en-US" dirty="0"/>
                        <a:t>AWS Tools</a:t>
                      </a:r>
                    </a:p>
                  </a:txBody>
                  <a:tcPr/>
                </a:tc>
                <a:extLst>
                  <a:ext uri="{0D108BD9-81ED-4DB2-BD59-A6C34878D82A}">
                    <a16:rowId xmlns:a16="http://schemas.microsoft.com/office/drawing/2014/main" val="4190840340"/>
                  </a:ext>
                </a:extLst>
              </a:tr>
              <a:tr h="434157">
                <a:tc>
                  <a:txBody>
                    <a:bodyPr/>
                    <a:lstStyle/>
                    <a:p>
                      <a:r>
                        <a:rPr lang="en-US" b="1" dirty="0"/>
                        <a:t>Keep people away from data</a:t>
                      </a:r>
                    </a:p>
                  </a:txBody>
                  <a:tcPr/>
                </a:tc>
                <a:tc>
                  <a:txBody>
                    <a:bodyPr/>
                    <a:lstStyle/>
                    <a:p>
                      <a:r>
                        <a:rPr lang="en-US" dirty="0"/>
                        <a:t>Create mechanisms and tools to reduce or eliminate the need for direct access or manual processing of data. This reduces the risk of loss or modification and human error when handling sensitive data.</a:t>
                      </a:r>
                    </a:p>
                  </a:txBody>
                  <a:tcPr/>
                </a:tc>
                <a:tc>
                  <a:txBody>
                    <a:bodyPr/>
                    <a:lstStyle/>
                    <a:p>
                      <a:r>
                        <a:rPr lang="en-US" dirty="0"/>
                        <a:t>RDS, S3, Azure, Redshift, AWS Encryption keys, KMS service</a:t>
                      </a:r>
                    </a:p>
                  </a:txBody>
                  <a:tcPr/>
                </a:tc>
                <a:extLst>
                  <a:ext uri="{0D108BD9-81ED-4DB2-BD59-A6C34878D82A}">
                    <a16:rowId xmlns:a16="http://schemas.microsoft.com/office/drawing/2014/main" val="1765260795"/>
                  </a:ext>
                </a:extLst>
              </a:tr>
              <a:tr h="434157">
                <a:tc>
                  <a:txBody>
                    <a:bodyPr/>
                    <a:lstStyle/>
                    <a:p>
                      <a:r>
                        <a:rPr lang="en-US" b="1" dirty="0"/>
                        <a:t>Prepare for security events</a:t>
                      </a:r>
                    </a:p>
                  </a:txBody>
                  <a:tcPr/>
                </a:tc>
                <a:tc>
                  <a:txBody>
                    <a:bodyPr/>
                    <a:lstStyle/>
                    <a:p>
                      <a:r>
                        <a:rPr lang="en-US" dirty="0"/>
                        <a:t>Prepare for an incident by having an incident management process that aligns to your organizational requirements. Run incident response simulations and use tools with automation to increase your speed for detection, investigation, and recovery</a:t>
                      </a:r>
                    </a:p>
                  </a:txBody>
                  <a:tcPr/>
                </a:tc>
                <a:tc>
                  <a:txBody>
                    <a:bodyPr/>
                    <a:lstStyle/>
                    <a:p>
                      <a:r>
                        <a:rPr lang="en-US" dirty="0"/>
                        <a:t>Lambdas, EC2, AWS Guard-Duty</a:t>
                      </a:r>
                    </a:p>
                  </a:txBody>
                  <a:tcPr/>
                </a:tc>
                <a:extLst>
                  <a:ext uri="{0D108BD9-81ED-4DB2-BD59-A6C34878D82A}">
                    <a16:rowId xmlns:a16="http://schemas.microsoft.com/office/drawing/2014/main" val="430193152"/>
                  </a:ext>
                </a:extLst>
              </a:tr>
            </a:tbl>
          </a:graphicData>
        </a:graphic>
      </p:graphicFrame>
    </p:spTree>
    <p:extLst>
      <p:ext uri="{BB962C8B-B14F-4D97-AF65-F5344CB8AC3E}">
        <p14:creationId xmlns:p14="http://schemas.microsoft.com/office/powerpoint/2010/main" val="45892214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51726-CF10-7447-A1FA-5A179100543C}"/>
              </a:ext>
            </a:extLst>
          </p:cNvPr>
          <p:cNvSpPr>
            <a:spLocks noGrp="1"/>
          </p:cNvSpPr>
          <p:nvPr>
            <p:ph type="title"/>
          </p:nvPr>
        </p:nvSpPr>
        <p:spPr/>
        <p:txBody>
          <a:bodyPr/>
          <a:lstStyle/>
          <a:p>
            <a:r>
              <a:rPr lang="en-US" dirty="0"/>
              <a:t>Security Design Principles</a:t>
            </a:r>
          </a:p>
        </p:txBody>
      </p:sp>
      <p:sp>
        <p:nvSpPr>
          <p:cNvPr id="3" name="Text Placeholder 2">
            <a:extLst>
              <a:ext uri="{FF2B5EF4-FFF2-40B4-BE49-F238E27FC236}">
                <a16:creationId xmlns:a16="http://schemas.microsoft.com/office/drawing/2014/main" id="{EEDA38EC-068B-D44A-8318-536C0FD0AC9D}"/>
              </a:ext>
            </a:extLst>
          </p:cNvPr>
          <p:cNvSpPr>
            <a:spLocks noGrp="1"/>
          </p:cNvSpPr>
          <p:nvPr>
            <p:ph type="body" idx="1"/>
          </p:nvPr>
        </p:nvSpPr>
        <p:spPr/>
        <p:txBody>
          <a:bodyPr/>
          <a:lstStyle/>
          <a:p>
            <a:r>
              <a:rPr lang="en-US" dirty="0"/>
              <a:t> We’ll be going over some of the tools we’ll be using in security design in the upcoming sections (around modules four and two)…but let’s list some of them and do a quick intro here: </a:t>
            </a:r>
          </a:p>
          <a:p>
            <a:pPr lvl="1"/>
            <a:r>
              <a:rPr lang="en-US" b="1" dirty="0"/>
              <a:t> </a:t>
            </a:r>
            <a:r>
              <a:rPr lang="en-US" sz="2000" b="1" dirty="0"/>
              <a:t>AWS Web Application Firewall: </a:t>
            </a:r>
            <a:r>
              <a:rPr lang="en-US" sz="2000" dirty="0"/>
              <a:t>AWS WAF is a web application firewall that lets you monitor the HTTP and HTTPS requests that are forwarded to an Amazon API Gateway API, Amazon CloudFront or an Application Load Balancer. AWS WAF also lets you control access to your content</a:t>
            </a:r>
          </a:p>
          <a:p>
            <a:pPr lvl="1"/>
            <a:r>
              <a:rPr lang="en-US" sz="2000" b="1" dirty="0"/>
              <a:t> AWS </a:t>
            </a:r>
            <a:r>
              <a:rPr lang="en-US" sz="2000" b="1" dirty="0" err="1"/>
              <a:t>Sheild</a:t>
            </a:r>
            <a:r>
              <a:rPr lang="en-US" sz="2000" b="1" dirty="0"/>
              <a:t>: </a:t>
            </a:r>
            <a:r>
              <a:rPr lang="en-US" sz="2000" dirty="0"/>
              <a:t>Protection against DDOS attacks- comes standard with AWS resources.</a:t>
            </a:r>
          </a:p>
          <a:p>
            <a:pPr lvl="1"/>
            <a:r>
              <a:rPr lang="en-US" sz="2000" b="1" dirty="0"/>
              <a:t> AWS Macie: </a:t>
            </a:r>
            <a:r>
              <a:rPr lang="en-US" sz="2000" dirty="0"/>
              <a:t>AWS machine learning that automatically detects, classifies, and protects sensitive data using machine learning.</a:t>
            </a:r>
          </a:p>
          <a:p>
            <a:pPr lvl="1"/>
            <a:r>
              <a:rPr lang="en-US" sz="2000" b="1" dirty="0"/>
              <a:t>AWS Key Management System:</a:t>
            </a:r>
            <a:r>
              <a:rPr lang="en-US" sz="2000" dirty="0"/>
              <a:t> Encrypt data</a:t>
            </a:r>
            <a:endParaRPr lang="en-US" sz="2000" b="1" dirty="0"/>
          </a:p>
        </p:txBody>
      </p:sp>
    </p:spTree>
    <p:extLst>
      <p:ext uri="{BB962C8B-B14F-4D97-AF65-F5344CB8AC3E}">
        <p14:creationId xmlns:p14="http://schemas.microsoft.com/office/powerpoint/2010/main" val="188483824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0205B-26A2-8E48-8AE0-57589C6A69AC}"/>
              </a:ext>
            </a:extLst>
          </p:cNvPr>
          <p:cNvSpPr>
            <a:spLocks noGrp="1"/>
          </p:cNvSpPr>
          <p:nvPr>
            <p:ph type="title"/>
          </p:nvPr>
        </p:nvSpPr>
        <p:spPr/>
        <p:txBody>
          <a:bodyPr/>
          <a:lstStyle/>
          <a:p>
            <a:r>
              <a:rPr lang="en-US" dirty="0"/>
              <a:t>Reliability Pillar</a:t>
            </a:r>
          </a:p>
        </p:txBody>
      </p:sp>
      <p:sp>
        <p:nvSpPr>
          <p:cNvPr id="3" name="Text Placeholder 2">
            <a:extLst>
              <a:ext uri="{FF2B5EF4-FFF2-40B4-BE49-F238E27FC236}">
                <a16:creationId xmlns:a16="http://schemas.microsoft.com/office/drawing/2014/main" id="{A3F33F29-34BC-5145-A3F8-B7003038AFE5}"/>
              </a:ext>
            </a:extLst>
          </p:cNvPr>
          <p:cNvSpPr>
            <a:spLocks noGrp="1"/>
          </p:cNvSpPr>
          <p:nvPr>
            <p:ph type="body" idx="1"/>
          </p:nvPr>
        </p:nvSpPr>
        <p:spPr/>
        <p:txBody>
          <a:bodyPr/>
          <a:lstStyle/>
          <a:p>
            <a:r>
              <a:rPr lang="en-US" dirty="0"/>
              <a:t> So for the Reliability pillar we want the system to recover from infrastructure or service disruptions, dynamically require new resources as necessary to meet demand and mitigate disruptions due to network issue.</a:t>
            </a:r>
          </a:p>
        </p:txBody>
      </p:sp>
      <p:pic>
        <p:nvPicPr>
          <p:cNvPr id="4" name="Picture 3">
            <a:extLst>
              <a:ext uri="{FF2B5EF4-FFF2-40B4-BE49-F238E27FC236}">
                <a16:creationId xmlns:a16="http://schemas.microsoft.com/office/drawing/2014/main" id="{FC7E1AA8-3EAA-BA4B-85B5-B54B9C0BD7FC}"/>
              </a:ext>
            </a:extLst>
          </p:cNvPr>
          <p:cNvPicPr>
            <a:picLocks noChangeAspect="1"/>
          </p:cNvPicPr>
          <p:nvPr/>
        </p:nvPicPr>
        <p:blipFill>
          <a:blip r:embed="rId2"/>
          <a:stretch>
            <a:fillRect/>
          </a:stretch>
        </p:blipFill>
        <p:spPr>
          <a:xfrm>
            <a:off x="3197554" y="3549869"/>
            <a:ext cx="2959100" cy="2743200"/>
          </a:xfrm>
          <a:prstGeom prst="rect">
            <a:avLst/>
          </a:prstGeom>
        </p:spPr>
      </p:pic>
    </p:spTree>
    <p:extLst>
      <p:ext uri="{BB962C8B-B14F-4D97-AF65-F5344CB8AC3E}">
        <p14:creationId xmlns:p14="http://schemas.microsoft.com/office/powerpoint/2010/main" val="357265322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9D406-8981-7942-B3A8-61BAE76ECCF4}"/>
              </a:ext>
            </a:extLst>
          </p:cNvPr>
          <p:cNvSpPr>
            <a:spLocks noGrp="1"/>
          </p:cNvSpPr>
          <p:nvPr>
            <p:ph type="title"/>
          </p:nvPr>
        </p:nvSpPr>
        <p:spPr/>
        <p:txBody>
          <a:bodyPr/>
          <a:lstStyle/>
          <a:p>
            <a:r>
              <a:rPr lang="en-US" dirty="0"/>
              <a:t>Reliability Design Principles</a:t>
            </a:r>
          </a:p>
        </p:txBody>
      </p:sp>
      <p:graphicFrame>
        <p:nvGraphicFramePr>
          <p:cNvPr id="5" name="Table 4">
            <a:extLst>
              <a:ext uri="{FF2B5EF4-FFF2-40B4-BE49-F238E27FC236}">
                <a16:creationId xmlns:a16="http://schemas.microsoft.com/office/drawing/2014/main" id="{99966E84-36C3-9C43-A09C-6B5FD2E2D560}"/>
              </a:ext>
            </a:extLst>
          </p:cNvPr>
          <p:cNvGraphicFramePr>
            <a:graphicFrameLocks noGrp="1"/>
          </p:cNvGraphicFramePr>
          <p:nvPr>
            <p:extLst>
              <p:ext uri="{D42A27DB-BD31-4B8C-83A1-F6EECF244321}">
                <p14:modId xmlns:p14="http://schemas.microsoft.com/office/powerpoint/2010/main" val="3833715839"/>
              </p:ext>
            </p:extLst>
          </p:nvPr>
        </p:nvGraphicFramePr>
        <p:xfrm>
          <a:off x="76200" y="1324304"/>
          <a:ext cx="9067801" cy="5096279"/>
        </p:xfrm>
        <a:graphic>
          <a:graphicData uri="http://schemas.openxmlformats.org/drawingml/2006/table">
            <a:tbl>
              <a:tblPr firstRow="1" bandRow="1">
                <a:tableStyleId>{5C22544A-7EE6-4342-B048-85BDC9FD1C3A}</a:tableStyleId>
              </a:tblPr>
              <a:tblGrid>
                <a:gridCol w="1500878">
                  <a:extLst>
                    <a:ext uri="{9D8B030D-6E8A-4147-A177-3AD203B41FA5}">
                      <a16:colId xmlns:a16="http://schemas.microsoft.com/office/drawing/2014/main" val="1305536445"/>
                    </a:ext>
                  </a:extLst>
                </a:gridCol>
                <a:gridCol w="6287043">
                  <a:extLst>
                    <a:ext uri="{9D8B030D-6E8A-4147-A177-3AD203B41FA5}">
                      <a16:colId xmlns:a16="http://schemas.microsoft.com/office/drawing/2014/main" val="654956090"/>
                    </a:ext>
                  </a:extLst>
                </a:gridCol>
                <a:gridCol w="1279880">
                  <a:extLst>
                    <a:ext uri="{9D8B030D-6E8A-4147-A177-3AD203B41FA5}">
                      <a16:colId xmlns:a16="http://schemas.microsoft.com/office/drawing/2014/main" val="435846602"/>
                    </a:ext>
                  </a:extLst>
                </a:gridCol>
              </a:tblGrid>
              <a:tr h="395398">
                <a:tc>
                  <a:txBody>
                    <a:bodyPr/>
                    <a:lstStyle/>
                    <a:p>
                      <a:r>
                        <a:rPr lang="en-US" dirty="0"/>
                        <a:t>Principle</a:t>
                      </a:r>
                    </a:p>
                  </a:txBody>
                  <a:tcPr/>
                </a:tc>
                <a:tc>
                  <a:txBody>
                    <a:bodyPr/>
                    <a:lstStyle/>
                    <a:p>
                      <a:r>
                        <a:rPr lang="en-US" dirty="0"/>
                        <a:t>Description</a:t>
                      </a:r>
                    </a:p>
                  </a:txBody>
                  <a:tcPr/>
                </a:tc>
                <a:tc>
                  <a:txBody>
                    <a:bodyPr/>
                    <a:lstStyle/>
                    <a:p>
                      <a:r>
                        <a:rPr lang="en-US" dirty="0"/>
                        <a:t>AWS Tools</a:t>
                      </a:r>
                    </a:p>
                  </a:txBody>
                  <a:tcPr/>
                </a:tc>
                <a:extLst>
                  <a:ext uri="{0D108BD9-81ED-4DB2-BD59-A6C34878D82A}">
                    <a16:rowId xmlns:a16="http://schemas.microsoft.com/office/drawing/2014/main" val="797316743"/>
                  </a:ext>
                </a:extLst>
              </a:tr>
              <a:tr h="1917407">
                <a:tc>
                  <a:txBody>
                    <a:bodyPr/>
                    <a:lstStyle/>
                    <a:p>
                      <a:r>
                        <a:rPr lang="en-US" b="1" dirty="0"/>
                        <a:t>Test recovery procedures</a:t>
                      </a:r>
                    </a:p>
                  </a:txBody>
                  <a:tcPr/>
                </a:tc>
                <a:tc>
                  <a:txBody>
                    <a:bodyPr/>
                    <a:lstStyle/>
                    <a:p>
                      <a:r>
                        <a:rPr lang="en-US" dirty="0"/>
                        <a:t>In an on-premises environment, testing is often conducted to prove the system works in a particular scenario. Testing is not typically used to validate recovery strategies. In the cloud, you can test how your system fails, and you can validate your recovery procedures. You can use automation to simulate different failures or to recreate scenarios that led to failures before. This exposes failure pathways that you can test and rectify before a real failure scenario, reducing the risk of components failing that have not been tested before.</a:t>
                      </a:r>
                    </a:p>
                  </a:txBody>
                  <a:tcPr/>
                </a:tc>
                <a:tc>
                  <a:txBody>
                    <a:bodyPr/>
                    <a:lstStyle/>
                    <a:p>
                      <a:r>
                        <a:rPr lang="en-US" dirty="0" err="1"/>
                        <a:t>Cloudformation</a:t>
                      </a:r>
                      <a:r>
                        <a:rPr lang="en-US" dirty="0"/>
                        <a:t> and Terraform</a:t>
                      </a:r>
                    </a:p>
                  </a:txBody>
                  <a:tcPr/>
                </a:tc>
                <a:extLst>
                  <a:ext uri="{0D108BD9-81ED-4DB2-BD59-A6C34878D82A}">
                    <a16:rowId xmlns:a16="http://schemas.microsoft.com/office/drawing/2014/main" val="1303526068"/>
                  </a:ext>
                </a:extLst>
              </a:tr>
              <a:tr h="1320286">
                <a:tc>
                  <a:txBody>
                    <a:bodyPr/>
                    <a:lstStyle/>
                    <a:p>
                      <a:r>
                        <a:rPr lang="en-US" b="1" dirty="0"/>
                        <a:t>Automatically recover from failure</a:t>
                      </a:r>
                    </a:p>
                  </a:txBody>
                  <a:tcPr/>
                </a:tc>
                <a:tc>
                  <a:txBody>
                    <a:bodyPr/>
                    <a:lstStyle/>
                    <a:p>
                      <a:r>
                        <a:rPr lang="en-US" dirty="0"/>
                        <a:t>By monitoring a system for key performance indicators (KPIs), you can trigger automation when a threshold is breached. This allows for automatic notification and tracking of failures, and for automated recovery processes that work around or repair the failure. With more sophisticated automation, it's possible to anticipate and remediate failures before they occur.</a:t>
                      </a:r>
                    </a:p>
                  </a:txBody>
                  <a:tcPr/>
                </a:tc>
                <a:tc>
                  <a:txBody>
                    <a:bodyPr/>
                    <a:lstStyle/>
                    <a:p>
                      <a:r>
                        <a:rPr lang="en-US" dirty="0" err="1"/>
                        <a:t>Cloudwatch</a:t>
                      </a:r>
                      <a:r>
                        <a:rPr lang="en-US" dirty="0"/>
                        <a:t> Alarms, </a:t>
                      </a:r>
                      <a:r>
                        <a:rPr lang="en-US" dirty="0" err="1"/>
                        <a:t>Cloudtrail</a:t>
                      </a:r>
                      <a:r>
                        <a:rPr lang="en-US" dirty="0"/>
                        <a:t>, X-Ray, </a:t>
                      </a:r>
                      <a:r>
                        <a:rPr lang="en-US" dirty="0" err="1"/>
                        <a:t>Cloudline</a:t>
                      </a:r>
                      <a:r>
                        <a:rPr lang="en-US" dirty="0"/>
                        <a:t>, KMS</a:t>
                      </a:r>
                    </a:p>
                  </a:txBody>
                  <a:tcPr/>
                </a:tc>
                <a:extLst>
                  <a:ext uri="{0D108BD9-81ED-4DB2-BD59-A6C34878D82A}">
                    <a16:rowId xmlns:a16="http://schemas.microsoft.com/office/drawing/2014/main" val="1044715897"/>
                  </a:ext>
                </a:extLst>
              </a:tr>
              <a:tr h="1411874">
                <a:tc>
                  <a:txBody>
                    <a:bodyPr/>
                    <a:lstStyle/>
                    <a:p>
                      <a:r>
                        <a:rPr lang="en-US" b="1" dirty="0"/>
                        <a:t>Scale horizontally to increase aggregate system availability</a:t>
                      </a:r>
                    </a:p>
                  </a:txBody>
                  <a:tcPr/>
                </a:tc>
                <a:tc>
                  <a:txBody>
                    <a:bodyPr/>
                    <a:lstStyle/>
                    <a:p>
                      <a:r>
                        <a:rPr lang="en-US" dirty="0"/>
                        <a:t>Replace one large resource with multiple small resources to reduce the impact of a single failure on the overall system. Distribute requests across multiple, smaller resources to ensure that they don't share a common point of failure.</a:t>
                      </a:r>
                    </a:p>
                  </a:txBody>
                  <a:tcPr/>
                </a:tc>
                <a:tc>
                  <a:txBody>
                    <a:bodyPr/>
                    <a:lstStyle/>
                    <a:p>
                      <a:r>
                        <a:rPr lang="en-US" dirty="0"/>
                        <a:t>Microservices so Lambda, </a:t>
                      </a:r>
                      <a:r>
                        <a:rPr lang="en-US" dirty="0" err="1"/>
                        <a:t>Fargate</a:t>
                      </a:r>
                      <a:r>
                        <a:rPr lang="en-US" dirty="0"/>
                        <a:t>, Docker, s3</a:t>
                      </a:r>
                    </a:p>
                  </a:txBody>
                  <a:tcPr/>
                </a:tc>
                <a:extLst>
                  <a:ext uri="{0D108BD9-81ED-4DB2-BD59-A6C34878D82A}">
                    <a16:rowId xmlns:a16="http://schemas.microsoft.com/office/drawing/2014/main" val="4056690594"/>
                  </a:ext>
                </a:extLst>
              </a:tr>
            </a:tbl>
          </a:graphicData>
        </a:graphic>
      </p:graphicFrame>
    </p:spTree>
    <p:extLst>
      <p:ext uri="{BB962C8B-B14F-4D97-AF65-F5344CB8AC3E}">
        <p14:creationId xmlns:p14="http://schemas.microsoft.com/office/powerpoint/2010/main" val="40271107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Shape 93"/>
          <p:cNvSpPr txBox="1">
            <a:spLocks noGrp="1"/>
          </p:cNvSpPr>
          <p:nvPr>
            <p:ph type="title"/>
          </p:nvPr>
        </p:nvSpPr>
        <p:spPr>
          <a:xfrm>
            <a:off x="76200" y="152400"/>
            <a:ext cx="8991600" cy="671400"/>
          </a:xfrm>
          <a:prstGeom prst="rect">
            <a:avLst/>
          </a:prstGeom>
        </p:spPr>
        <p:txBody>
          <a:bodyPr lIns="91425" tIns="91425" rIns="91425" bIns="91425" anchor="ctr" anchorCtr="0">
            <a:noAutofit/>
          </a:bodyPr>
          <a:lstStyle/>
          <a:p>
            <a:pPr lvl="0">
              <a:spcBef>
                <a:spcPts val="0"/>
              </a:spcBef>
              <a:buNone/>
            </a:pPr>
            <a:r>
              <a:rPr lang="en-US"/>
              <a:t>About the Instructor</a:t>
            </a:r>
          </a:p>
        </p:txBody>
      </p:sp>
      <p:sp>
        <p:nvSpPr>
          <p:cNvPr id="94" name="Shape 94"/>
          <p:cNvSpPr txBox="1">
            <a:spLocks noGrp="1"/>
          </p:cNvSpPr>
          <p:nvPr>
            <p:ph type="body" idx="1"/>
          </p:nvPr>
        </p:nvSpPr>
        <p:spPr>
          <a:xfrm>
            <a:off x="76200" y="1371600"/>
            <a:ext cx="8991600" cy="5029199"/>
          </a:xfrm>
          <a:prstGeom prst="rect">
            <a:avLst/>
          </a:prstGeom>
        </p:spPr>
        <p:txBody>
          <a:bodyPr lIns="91425" tIns="91425" rIns="91425" bIns="91425" anchor="t" anchorCtr="0">
            <a:noAutofit/>
          </a:bodyPr>
          <a:lstStyle/>
          <a:p>
            <a:pPr marL="457200" lvl="0" indent="-228600">
              <a:spcBef>
                <a:spcPts val="0"/>
              </a:spcBef>
            </a:pPr>
            <a:r>
              <a:rPr lang="en-US" dirty="0"/>
              <a:t>Background: Six years military (two tours in Iraq) defusing mines followed by four years at </a:t>
            </a:r>
            <a:r>
              <a:rPr lang="en-US" dirty="0" err="1"/>
              <a:t>Amazon.com</a:t>
            </a:r>
            <a:r>
              <a:rPr lang="en-US" dirty="0"/>
              <a:t> in operations. </a:t>
            </a:r>
          </a:p>
          <a:p>
            <a:pPr marL="457200" lvl="0" indent="-228600">
              <a:spcBef>
                <a:spcPts val="0"/>
              </a:spcBef>
            </a:pPr>
            <a:r>
              <a:rPr lang="en-US" dirty="0"/>
              <a:t>Transitioned to the gaming world in 2009 as a coder.</a:t>
            </a:r>
          </a:p>
          <a:p>
            <a:pPr marL="457200" lvl="0" indent="-228600">
              <a:spcBef>
                <a:spcPts val="0"/>
              </a:spcBef>
            </a:pPr>
            <a:r>
              <a:rPr lang="en-US" dirty="0"/>
              <a:t>Been coding for ~ 10 years:</a:t>
            </a:r>
          </a:p>
          <a:p>
            <a:pPr marL="857250" lvl="1" indent="-228600">
              <a:spcBef>
                <a:spcPts val="0"/>
              </a:spcBef>
            </a:pPr>
            <a:r>
              <a:rPr lang="en-US" dirty="0"/>
              <a:t>LAMP stack initially</a:t>
            </a:r>
          </a:p>
          <a:p>
            <a:pPr marL="857250" lvl="1" indent="-228600">
              <a:spcBef>
                <a:spcPts val="0"/>
              </a:spcBef>
            </a:pPr>
            <a:r>
              <a:rPr lang="en-US" dirty="0"/>
              <a:t>Transitioned to Python, MongoDB, ELK and GOLANG</a:t>
            </a:r>
          </a:p>
          <a:p>
            <a:pPr marL="457200" indent="-228600">
              <a:spcBef>
                <a:spcPts val="0"/>
              </a:spcBef>
            </a:pPr>
            <a:r>
              <a:rPr lang="en-US" dirty="0"/>
              <a:t>Working in coding naturally led to a move to DEVOPS- in startups- which is where I am now</a:t>
            </a:r>
          </a:p>
          <a:p>
            <a:pPr marL="457200" lvl="0" indent="-228600">
              <a:spcBef>
                <a:spcPts val="0"/>
              </a:spcBef>
            </a:pPr>
            <a:endParaRPr lang="en-US" dirty="0"/>
          </a:p>
          <a:p>
            <a:pPr marL="457200" lvl="0" indent="-228600">
              <a:spcBef>
                <a:spcPts val="0"/>
              </a:spcBef>
            </a:pPr>
            <a:r>
              <a:rPr lang="en-US" dirty="0"/>
              <a:t>Introductions! </a:t>
            </a:r>
          </a:p>
          <a:p>
            <a:pPr marL="457200" lvl="0" indent="-228600">
              <a:spcBef>
                <a:spcPts val="0"/>
              </a:spcBef>
            </a:pPr>
            <a:endParaRPr dirty="0"/>
          </a:p>
        </p:txBody>
      </p:sp>
    </p:spTree>
    <p:extLst>
      <p:ext uri="{BB962C8B-B14F-4D97-AF65-F5344CB8AC3E}">
        <p14:creationId xmlns:p14="http://schemas.microsoft.com/office/powerpoint/2010/main" val="107796881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AA8CC-B55B-594A-AA24-D05A5AB6D5D1}"/>
              </a:ext>
            </a:extLst>
          </p:cNvPr>
          <p:cNvSpPr>
            <a:spLocks noGrp="1"/>
          </p:cNvSpPr>
          <p:nvPr>
            <p:ph type="title"/>
          </p:nvPr>
        </p:nvSpPr>
        <p:spPr/>
        <p:txBody>
          <a:bodyPr/>
          <a:lstStyle/>
          <a:p>
            <a:r>
              <a:rPr lang="en-US" dirty="0"/>
              <a:t>Reliability Resign Principles</a:t>
            </a:r>
          </a:p>
        </p:txBody>
      </p:sp>
      <p:graphicFrame>
        <p:nvGraphicFramePr>
          <p:cNvPr id="4" name="Table 3">
            <a:extLst>
              <a:ext uri="{FF2B5EF4-FFF2-40B4-BE49-F238E27FC236}">
                <a16:creationId xmlns:a16="http://schemas.microsoft.com/office/drawing/2014/main" id="{37ED4687-7411-7846-B5B3-A0E7E083D52A}"/>
              </a:ext>
            </a:extLst>
          </p:cNvPr>
          <p:cNvGraphicFramePr>
            <a:graphicFrameLocks noGrp="1"/>
          </p:cNvGraphicFramePr>
          <p:nvPr>
            <p:extLst>
              <p:ext uri="{D42A27DB-BD31-4B8C-83A1-F6EECF244321}">
                <p14:modId xmlns:p14="http://schemas.microsoft.com/office/powerpoint/2010/main" val="2353031089"/>
              </p:ext>
            </p:extLst>
          </p:nvPr>
        </p:nvGraphicFramePr>
        <p:xfrm>
          <a:off x="157655" y="1397000"/>
          <a:ext cx="8910146" cy="2473960"/>
        </p:xfrm>
        <a:graphic>
          <a:graphicData uri="http://schemas.openxmlformats.org/drawingml/2006/table">
            <a:tbl>
              <a:tblPr firstRow="1" bandRow="1">
                <a:tableStyleId>{5C22544A-7EE6-4342-B048-85BDC9FD1C3A}</a:tableStyleId>
              </a:tblPr>
              <a:tblGrid>
                <a:gridCol w="1355835">
                  <a:extLst>
                    <a:ext uri="{9D8B030D-6E8A-4147-A177-3AD203B41FA5}">
                      <a16:colId xmlns:a16="http://schemas.microsoft.com/office/drawing/2014/main" val="1492783154"/>
                    </a:ext>
                  </a:extLst>
                </a:gridCol>
                <a:gridCol w="6146495">
                  <a:extLst>
                    <a:ext uri="{9D8B030D-6E8A-4147-A177-3AD203B41FA5}">
                      <a16:colId xmlns:a16="http://schemas.microsoft.com/office/drawing/2014/main" val="3120191593"/>
                    </a:ext>
                  </a:extLst>
                </a:gridCol>
                <a:gridCol w="1407816">
                  <a:extLst>
                    <a:ext uri="{9D8B030D-6E8A-4147-A177-3AD203B41FA5}">
                      <a16:colId xmlns:a16="http://schemas.microsoft.com/office/drawing/2014/main" val="3290379132"/>
                    </a:ext>
                  </a:extLst>
                </a:gridCol>
              </a:tblGrid>
              <a:tr h="370840">
                <a:tc>
                  <a:txBody>
                    <a:bodyPr/>
                    <a:lstStyle/>
                    <a:p>
                      <a:r>
                        <a:rPr lang="en-US" dirty="0"/>
                        <a:t>Principle</a:t>
                      </a:r>
                    </a:p>
                  </a:txBody>
                  <a:tcPr/>
                </a:tc>
                <a:tc>
                  <a:txBody>
                    <a:bodyPr/>
                    <a:lstStyle/>
                    <a:p>
                      <a:r>
                        <a:rPr lang="en-US" dirty="0"/>
                        <a:t>Description</a:t>
                      </a:r>
                    </a:p>
                  </a:txBody>
                  <a:tcPr/>
                </a:tc>
                <a:tc>
                  <a:txBody>
                    <a:bodyPr/>
                    <a:lstStyle/>
                    <a:p>
                      <a:r>
                        <a:rPr lang="en-US" dirty="0"/>
                        <a:t>AWS Tools</a:t>
                      </a:r>
                    </a:p>
                  </a:txBody>
                  <a:tcPr/>
                </a:tc>
                <a:extLst>
                  <a:ext uri="{0D108BD9-81ED-4DB2-BD59-A6C34878D82A}">
                    <a16:rowId xmlns:a16="http://schemas.microsoft.com/office/drawing/2014/main" val="1333865603"/>
                  </a:ext>
                </a:extLst>
              </a:tr>
              <a:tr h="370840">
                <a:tc>
                  <a:txBody>
                    <a:bodyPr/>
                    <a:lstStyle/>
                    <a:p>
                      <a:r>
                        <a:rPr lang="en-US" b="1" dirty="0"/>
                        <a:t>Stop guessing capacity</a:t>
                      </a:r>
                    </a:p>
                  </a:txBody>
                  <a:tcPr/>
                </a:tc>
                <a:tc>
                  <a:txBody>
                    <a:bodyPr/>
                    <a:lstStyle/>
                    <a:p>
                      <a:r>
                        <a:rPr lang="en-US" dirty="0"/>
                        <a:t>A common cause of failure in on-premises systems is resource saturation, when the demands placed on a system exceed the capacity of that system (this is often the objective of denial of service attacks). In the cloud, you can monitor demand and system utilization, and automate the addition or removal of resources to maintain the optimal level to satisfy demand without </a:t>
                      </a:r>
                      <a:r>
                        <a:rPr lang="en-US" dirty="0" err="1"/>
                        <a:t>overor</a:t>
                      </a:r>
                      <a:r>
                        <a:rPr lang="en-US" dirty="0"/>
                        <a:t> under- provisioning.</a:t>
                      </a:r>
                    </a:p>
                  </a:txBody>
                  <a:tcPr/>
                </a:tc>
                <a:tc>
                  <a:txBody>
                    <a:bodyPr/>
                    <a:lstStyle/>
                    <a:p>
                      <a:r>
                        <a:rPr lang="en-US" dirty="0"/>
                        <a:t>Dynamo, RDS, Aurora, Lambda, </a:t>
                      </a:r>
                      <a:r>
                        <a:rPr lang="en-US" dirty="0" err="1"/>
                        <a:t>Fargate</a:t>
                      </a:r>
                      <a:endParaRPr lang="en-US" dirty="0"/>
                    </a:p>
                  </a:txBody>
                  <a:tcPr/>
                </a:tc>
                <a:extLst>
                  <a:ext uri="{0D108BD9-81ED-4DB2-BD59-A6C34878D82A}">
                    <a16:rowId xmlns:a16="http://schemas.microsoft.com/office/drawing/2014/main" val="2732889011"/>
                  </a:ext>
                </a:extLst>
              </a:tr>
              <a:tr h="370840">
                <a:tc>
                  <a:txBody>
                    <a:bodyPr/>
                    <a:lstStyle/>
                    <a:p>
                      <a:r>
                        <a:rPr lang="en-US" b="1" dirty="0"/>
                        <a:t>Manage change in automation</a:t>
                      </a:r>
                    </a:p>
                  </a:txBody>
                  <a:tcPr/>
                </a:tc>
                <a:tc>
                  <a:txBody>
                    <a:bodyPr/>
                    <a:lstStyle/>
                    <a:p>
                      <a:r>
                        <a:rPr lang="en-US" dirty="0"/>
                        <a:t>Changes to your infrastructure should be done using automation. The changes that need to be managed are changes to the automation</a:t>
                      </a:r>
                    </a:p>
                  </a:txBody>
                  <a:tcPr/>
                </a:tc>
                <a:tc>
                  <a:txBody>
                    <a:bodyPr/>
                    <a:lstStyle/>
                    <a:p>
                      <a:r>
                        <a:rPr lang="en-US" dirty="0"/>
                        <a:t>Terraform, Serverless</a:t>
                      </a:r>
                    </a:p>
                  </a:txBody>
                  <a:tcPr/>
                </a:tc>
                <a:extLst>
                  <a:ext uri="{0D108BD9-81ED-4DB2-BD59-A6C34878D82A}">
                    <a16:rowId xmlns:a16="http://schemas.microsoft.com/office/drawing/2014/main" val="3494297459"/>
                  </a:ext>
                </a:extLst>
              </a:tr>
            </a:tbl>
          </a:graphicData>
        </a:graphic>
      </p:graphicFrame>
      <p:pic>
        <p:nvPicPr>
          <p:cNvPr id="3" name="Picture 2">
            <a:extLst>
              <a:ext uri="{FF2B5EF4-FFF2-40B4-BE49-F238E27FC236}">
                <a16:creationId xmlns:a16="http://schemas.microsoft.com/office/drawing/2014/main" id="{396CABF8-AFC7-2940-8B7F-325D1F3CFCC8}"/>
              </a:ext>
            </a:extLst>
          </p:cNvPr>
          <p:cNvPicPr>
            <a:picLocks noChangeAspect="1"/>
          </p:cNvPicPr>
          <p:nvPr/>
        </p:nvPicPr>
        <p:blipFill>
          <a:blip r:embed="rId2"/>
          <a:stretch>
            <a:fillRect/>
          </a:stretch>
        </p:blipFill>
        <p:spPr>
          <a:xfrm>
            <a:off x="2928007" y="3976064"/>
            <a:ext cx="3098800" cy="2628900"/>
          </a:xfrm>
          <a:prstGeom prst="rect">
            <a:avLst/>
          </a:prstGeom>
        </p:spPr>
      </p:pic>
    </p:spTree>
    <p:extLst>
      <p:ext uri="{BB962C8B-B14F-4D97-AF65-F5344CB8AC3E}">
        <p14:creationId xmlns:p14="http://schemas.microsoft.com/office/powerpoint/2010/main" val="394456570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2443EE-7F5D-5346-9EB3-60640DF53C6E}"/>
              </a:ext>
            </a:extLst>
          </p:cNvPr>
          <p:cNvSpPr>
            <a:spLocks noGrp="1"/>
          </p:cNvSpPr>
          <p:nvPr>
            <p:ph type="title"/>
          </p:nvPr>
        </p:nvSpPr>
        <p:spPr/>
        <p:txBody>
          <a:bodyPr/>
          <a:lstStyle/>
          <a:p>
            <a:r>
              <a:rPr lang="en-US" dirty="0"/>
              <a:t>Performance Efficiency</a:t>
            </a:r>
          </a:p>
        </p:txBody>
      </p:sp>
      <p:sp>
        <p:nvSpPr>
          <p:cNvPr id="3" name="Text Placeholder 2">
            <a:extLst>
              <a:ext uri="{FF2B5EF4-FFF2-40B4-BE49-F238E27FC236}">
                <a16:creationId xmlns:a16="http://schemas.microsoft.com/office/drawing/2014/main" id="{44AB7E86-D2EC-A541-9920-8104221842C5}"/>
              </a:ext>
            </a:extLst>
          </p:cNvPr>
          <p:cNvSpPr>
            <a:spLocks noGrp="1"/>
          </p:cNvSpPr>
          <p:nvPr>
            <p:ph type="body" idx="1"/>
          </p:nvPr>
        </p:nvSpPr>
        <p:spPr/>
        <p:txBody>
          <a:bodyPr/>
          <a:lstStyle/>
          <a:p>
            <a:r>
              <a:rPr lang="en-US" dirty="0"/>
              <a:t> The performance efficiency pillar refers to the use of </a:t>
            </a:r>
            <a:r>
              <a:rPr lang="en-US" dirty="0" err="1"/>
              <a:t>aws</a:t>
            </a:r>
            <a:r>
              <a:rPr lang="en-US" dirty="0"/>
              <a:t> resources efficiently to meet system requirements while maintaining efficiency as demand changes and technology evolves. </a:t>
            </a:r>
          </a:p>
          <a:p>
            <a:r>
              <a:rPr lang="en-US" dirty="0"/>
              <a:t> This basically means- don’t create too much or too little- where possible keep it elastic.</a:t>
            </a:r>
          </a:p>
        </p:txBody>
      </p:sp>
      <p:pic>
        <p:nvPicPr>
          <p:cNvPr id="4" name="Picture 3">
            <a:extLst>
              <a:ext uri="{FF2B5EF4-FFF2-40B4-BE49-F238E27FC236}">
                <a16:creationId xmlns:a16="http://schemas.microsoft.com/office/drawing/2014/main" id="{9B56C1BF-9A3D-864D-8112-0D7B34FB06BE}"/>
              </a:ext>
            </a:extLst>
          </p:cNvPr>
          <p:cNvPicPr>
            <a:picLocks noChangeAspect="1"/>
          </p:cNvPicPr>
          <p:nvPr/>
        </p:nvPicPr>
        <p:blipFill>
          <a:blip r:embed="rId2"/>
          <a:stretch>
            <a:fillRect/>
          </a:stretch>
        </p:blipFill>
        <p:spPr>
          <a:xfrm>
            <a:off x="3665829" y="4276615"/>
            <a:ext cx="1812341" cy="2419569"/>
          </a:xfrm>
          <a:prstGeom prst="rect">
            <a:avLst/>
          </a:prstGeom>
        </p:spPr>
      </p:pic>
    </p:spTree>
    <p:extLst>
      <p:ext uri="{BB962C8B-B14F-4D97-AF65-F5344CB8AC3E}">
        <p14:creationId xmlns:p14="http://schemas.microsoft.com/office/powerpoint/2010/main" val="141623881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4DE891-5A2D-7E48-9E1A-3A8EBE57D91F}"/>
              </a:ext>
            </a:extLst>
          </p:cNvPr>
          <p:cNvSpPr>
            <a:spLocks noGrp="1"/>
          </p:cNvSpPr>
          <p:nvPr>
            <p:ph type="title"/>
          </p:nvPr>
        </p:nvSpPr>
        <p:spPr/>
        <p:txBody>
          <a:bodyPr/>
          <a:lstStyle/>
          <a:p>
            <a:r>
              <a:rPr lang="en-US" dirty="0"/>
              <a:t>Performance Efficiency</a:t>
            </a:r>
          </a:p>
        </p:txBody>
      </p:sp>
      <p:graphicFrame>
        <p:nvGraphicFramePr>
          <p:cNvPr id="4" name="Table 3">
            <a:extLst>
              <a:ext uri="{FF2B5EF4-FFF2-40B4-BE49-F238E27FC236}">
                <a16:creationId xmlns:a16="http://schemas.microsoft.com/office/drawing/2014/main" id="{D5B44512-61DB-1B48-9831-03A082BC5FF3}"/>
              </a:ext>
            </a:extLst>
          </p:cNvPr>
          <p:cNvGraphicFramePr>
            <a:graphicFrameLocks noGrp="1"/>
          </p:cNvGraphicFramePr>
          <p:nvPr>
            <p:extLst>
              <p:ext uri="{D42A27DB-BD31-4B8C-83A1-F6EECF244321}">
                <p14:modId xmlns:p14="http://schemas.microsoft.com/office/powerpoint/2010/main" val="3351871133"/>
              </p:ext>
            </p:extLst>
          </p:nvPr>
        </p:nvGraphicFramePr>
        <p:xfrm>
          <a:off x="0" y="1313793"/>
          <a:ext cx="9144000" cy="4745899"/>
        </p:xfrm>
        <a:graphic>
          <a:graphicData uri="http://schemas.openxmlformats.org/drawingml/2006/table">
            <a:tbl>
              <a:tblPr firstRow="1" bandRow="1">
                <a:tableStyleId>{5C22544A-7EE6-4342-B048-85BDC9FD1C3A}</a:tableStyleId>
              </a:tblPr>
              <a:tblGrid>
                <a:gridCol w="1429407">
                  <a:extLst>
                    <a:ext uri="{9D8B030D-6E8A-4147-A177-3AD203B41FA5}">
                      <a16:colId xmlns:a16="http://schemas.microsoft.com/office/drawing/2014/main" val="1690905675"/>
                    </a:ext>
                  </a:extLst>
                </a:gridCol>
                <a:gridCol w="5990896">
                  <a:extLst>
                    <a:ext uri="{9D8B030D-6E8A-4147-A177-3AD203B41FA5}">
                      <a16:colId xmlns:a16="http://schemas.microsoft.com/office/drawing/2014/main" val="2338729690"/>
                    </a:ext>
                  </a:extLst>
                </a:gridCol>
                <a:gridCol w="1723697">
                  <a:extLst>
                    <a:ext uri="{9D8B030D-6E8A-4147-A177-3AD203B41FA5}">
                      <a16:colId xmlns:a16="http://schemas.microsoft.com/office/drawing/2014/main" val="316203779"/>
                    </a:ext>
                  </a:extLst>
                </a:gridCol>
              </a:tblGrid>
              <a:tr h="417739">
                <a:tc>
                  <a:txBody>
                    <a:bodyPr/>
                    <a:lstStyle/>
                    <a:p>
                      <a:r>
                        <a:rPr lang="en-US" dirty="0"/>
                        <a:t>Principle</a:t>
                      </a:r>
                    </a:p>
                  </a:txBody>
                  <a:tcPr/>
                </a:tc>
                <a:tc>
                  <a:txBody>
                    <a:bodyPr/>
                    <a:lstStyle/>
                    <a:p>
                      <a:r>
                        <a:rPr lang="en-US" dirty="0"/>
                        <a:t>Description</a:t>
                      </a:r>
                    </a:p>
                  </a:txBody>
                  <a:tcPr/>
                </a:tc>
                <a:tc>
                  <a:txBody>
                    <a:bodyPr/>
                    <a:lstStyle/>
                    <a:p>
                      <a:r>
                        <a:rPr lang="en-US" dirty="0"/>
                        <a:t>AWS Tools</a:t>
                      </a:r>
                    </a:p>
                  </a:txBody>
                  <a:tcPr/>
                </a:tc>
                <a:extLst>
                  <a:ext uri="{0D108BD9-81ED-4DB2-BD59-A6C34878D82A}">
                    <a16:rowId xmlns:a16="http://schemas.microsoft.com/office/drawing/2014/main" val="2678932676"/>
                  </a:ext>
                </a:extLst>
              </a:tr>
              <a:tr h="508249">
                <a:tc>
                  <a:txBody>
                    <a:bodyPr/>
                    <a:lstStyle/>
                    <a:p>
                      <a:r>
                        <a:rPr lang="en-US" b="1" dirty="0"/>
                        <a:t>Democratize advanced technologies</a:t>
                      </a:r>
                    </a:p>
                  </a:txBody>
                  <a:tcPr/>
                </a:tc>
                <a:tc>
                  <a:txBody>
                    <a:bodyPr/>
                    <a:lstStyle/>
                    <a:p>
                      <a:r>
                        <a:rPr lang="en-US" dirty="0"/>
                        <a:t>Technologies that are difficult to implement can become easier to consume by pushing that knowledge and complexity into the cloud vendor's domain. Rather than having your IT team learn how to host and run a new technology, they can simply consume it as a service. For example, NoSQL databases, media transcoding, and machine learning are all technologies that require expertise that is not evenly dispersed across the technical community. In the cloud, these technologies become services that your team can consume while focusing on product development rather than resource provisioning and management</a:t>
                      </a:r>
                    </a:p>
                  </a:txBody>
                  <a:tcPr/>
                </a:tc>
                <a:tc>
                  <a:txBody>
                    <a:bodyPr/>
                    <a:lstStyle/>
                    <a:p>
                      <a:r>
                        <a:rPr lang="en-US" dirty="0"/>
                        <a:t>Dynamo, S3, RDS</a:t>
                      </a:r>
                    </a:p>
                  </a:txBody>
                  <a:tcPr/>
                </a:tc>
                <a:extLst>
                  <a:ext uri="{0D108BD9-81ED-4DB2-BD59-A6C34878D82A}">
                    <a16:rowId xmlns:a16="http://schemas.microsoft.com/office/drawing/2014/main" val="3122719139"/>
                  </a:ext>
                </a:extLst>
              </a:tr>
              <a:tr h="508249">
                <a:tc>
                  <a:txBody>
                    <a:bodyPr/>
                    <a:lstStyle/>
                    <a:p>
                      <a:r>
                        <a:rPr lang="en-US" b="1" dirty="0"/>
                        <a:t>Go global in minutes</a:t>
                      </a:r>
                    </a:p>
                  </a:txBody>
                  <a:tcPr/>
                </a:tc>
                <a:tc>
                  <a:txBody>
                    <a:bodyPr/>
                    <a:lstStyle/>
                    <a:p>
                      <a:r>
                        <a:rPr lang="en-US" dirty="0"/>
                        <a:t>Easily deploy your system in multiple Regions around the world with just a few clicks. This allows you to provide lower latency and a better experience for your customers at minimal cost</a:t>
                      </a:r>
                    </a:p>
                  </a:txBody>
                  <a:tcPr/>
                </a:tc>
                <a:tc>
                  <a:txBody>
                    <a:bodyPr/>
                    <a:lstStyle/>
                    <a:p>
                      <a:r>
                        <a:rPr lang="en-US" dirty="0"/>
                        <a:t>AWS CI/CD Pipeline</a:t>
                      </a:r>
                    </a:p>
                  </a:txBody>
                  <a:tcPr/>
                </a:tc>
                <a:extLst>
                  <a:ext uri="{0D108BD9-81ED-4DB2-BD59-A6C34878D82A}">
                    <a16:rowId xmlns:a16="http://schemas.microsoft.com/office/drawing/2014/main" val="288653929"/>
                  </a:ext>
                </a:extLst>
              </a:tr>
              <a:tr h="508249">
                <a:tc>
                  <a:txBody>
                    <a:bodyPr/>
                    <a:lstStyle/>
                    <a:p>
                      <a:r>
                        <a:rPr lang="en-US" b="1" dirty="0"/>
                        <a:t>Use serverless architectures</a:t>
                      </a:r>
                    </a:p>
                  </a:txBody>
                  <a:tcPr/>
                </a:tc>
                <a:tc>
                  <a:txBody>
                    <a:bodyPr/>
                    <a:lstStyle/>
                    <a:p>
                      <a:r>
                        <a:rPr lang="en-US" dirty="0"/>
                        <a:t>In the cloud, serverless architectures remove the need for you to run and maintain servers to carry out traditional compute activities. For example, storage services can act as static websites, removing the need for web servers, and event services can host your code for you. This not only removes the operational burden of managing these servers, but also can lower transactional costs because these managed services operate at cloud scale.</a:t>
                      </a:r>
                    </a:p>
                  </a:txBody>
                  <a:tcPr/>
                </a:tc>
                <a:tc>
                  <a:txBody>
                    <a:bodyPr/>
                    <a:lstStyle/>
                    <a:p>
                      <a:r>
                        <a:rPr lang="en-US" dirty="0"/>
                        <a:t>Lambda, </a:t>
                      </a:r>
                      <a:r>
                        <a:rPr lang="en-US" dirty="0" err="1"/>
                        <a:t>Fargate</a:t>
                      </a:r>
                      <a:r>
                        <a:rPr lang="en-US" dirty="0"/>
                        <a:t>, RDS, </a:t>
                      </a:r>
                      <a:r>
                        <a:rPr lang="en-US" dirty="0" err="1"/>
                        <a:t>Elasticache</a:t>
                      </a:r>
                      <a:endParaRPr lang="en-US" dirty="0"/>
                    </a:p>
                  </a:txBody>
                  <a:tcPr/>
                </a:tc>
                <a:extLst>
                  <a:ext uri="{0D108BD9-81ED-4DB2-BD59-A6C34878D82A}">
                    <a16:rowId xmlns:a16="http://schemas.microsoft.com/office/drawing/2014/main" val="2445208483"/>
                  </a:ext>
                </a:extLst>
              </a:tr>
            </a:tbl>
          </a:graphicData>
        </a:graphic>
      </p:graphicFrame>
    </p:spTree>
    <p:extLst>
      <p:ext uri="{BB962C8B-B14F-4D97-AF65-F5344CB8AC3E}">
        <p14:creationId xmlns:p14="http://schemas.microsoft.com/office/powerpoint/2010/main" val="2666759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95FFB3-D34C-5B49-9B95-1508D5316FCF}"/>
              </a:ext>
            </a:extLst>
          </p:cNvPr>
          <p:cNvSpPr>
            <a:spLocks noGrp="1"/>
          </p:cNvSpPr>
          <p:nvPr>
            <p:ph type="title"/>
          </p:nvPr>
        </p:nvSpPr>
        <p:spPr/>
        <p:txBody>
          <a:bodyPr/>
          <a:lstStyle/>
          <a:p>
            <a:r>
              <a:rPr lang="en-US" dirty="0"/>
              <a:t>Performance Efficiency</a:t>
            </a:r>
          </a:p>
        </p:txBody>
      </p:sp>
      <p:graphicFrame>
        <p:nvGraphicFramePr>
          <p:cNvPr id="4" name="Table 3">
            <a:extLst>
              <a:ext uri="{FF2B5EF4-FFF2-40B4-BE49-F238E27FC236}">
                <a16:creationId xmlns:a16="http://schemas.microsoft.com/office/drawing/2014/main" id="{13F24ED9-C988-3E4C-A03A-9F3B44816E67}"/>
              </a:ext>
            </a:extLst>
          </p:cNvPr>
          <p:cNvGraphicFramePr>
            <a:graphicFrameLocks noGrp="1"/>
          </p:cNvGraphicFramePr>
          <p:nvPr>
            <p:extLst>
              <p:ext uri="{D42A27DB-BD31-4B8C-83A1-F6EECF244321}">
                <p14:modId xmlns:p14="http://schemas.microsoft.com/office/powerpoint/2010/main" val="2115107718"/>
              </p:ext>
            </p:extLst>
          </p:nvPr>
        </p:nvGraphicFramePr>
        <p:xfrm>
          <a:off x="0" y="1313793"/>
          <a:ext cx="9144000" cy="1880779"/>
        </p:xfrm>
        <a:graphic>
          <a:graphicData uri="http://schemas.openxmlformats.org/drawingml/2006/table">
            <a:tbl>
              <a:tblPr firstRow="1" bandRow="1">
                <a:tableStyleId>{5C22544A-7EE6-4342-B048-85BDC9FD1C3A}</a:tableStyleId>
              </a:tblPr>
              <a:tblGrid>
                <a:gridCol w="1429407">
                  <a:extLst>
                    <a:ext uri="{9D8B030D-6E8A-4147-A177-3AD203B41FA5}">
                      <a16:colId xmlns:a16="http://schemas.microsoft.com/office/drawing/2014/main" val="1690905675"/>
                    </a:ext>
                  </a:extLst>
                </a:gridCol>
                <a:gridCol w="5990896">
                  <a:extLst>
                    <a:ext uri="{9D8B030D-6E8A-4147-A177-3AD203B41FA5}">
                      <a16:colId xmlns:a16="http://schemas.microsoft.com/office/drawing/2014/main" val="2338729690"/>
                    </a:ext>
                  </a:extLst>
                </a:gridCol>
                <a:gridCol w="1723697">
                  <a:extLst>
                    <a:ext uri="{9D8B030D-6E8A-4147-A177-3AD203B41FA5}">
                      <a16:colId xmlns:a16="http://schemas.microsoft.com/office/drawing/2014/main" val="316203779"/>
                    </a:ext>
                  </a:extLst>
                </a:gridCol>
              </a:tblGrid>
              <a:tr h="417739">
                <a:tc>
                  <a:txBody>
                    <a:bodyPr/>
                    <a:lstStyle/>
                    <a:p>
                      <a:r>
                        <a:rPr lang="en-US" dirty="0"/>
                        <a:t>Principle</a:t>
                      </a:r>
                    </a:p>
                  </a:txBody>
                  <a:tcPr/>
                </a:tc>
                <a:tc>
                  <a:txBody>
                    <a:bodyPr/>
                    <a:lstStyle/>
                    <a:p>
                      <a:r>
                        <a:rPr lang="en-US" dirty="0"/>
                        <a:t>Description</a:t>
                      </a:r>
                    </a:p>
                  </a:txBody>
                  <a:tcPr/>
                </a:tc>
                <a:tc>
                  <a:txBody>
                    <a:bodyPr/>
                    <a:lstStyle/>
                    <a:p>
                      <a:r>
                        <a:rPr lang="en-US" dirty="0"/>
                        <a:t>AWS Tools</a:t>
                      </a:r>
                    </a:p>
                  </a:txBody>
                  <a:tcPr/>
                </a:tc>
                <a:extLst>
                  <a:ext uri="{0D108BD9-81ED-4DB2-BD59-A6C34878D82A}">
                    <a16:rowId xmlns:a16="http://schemas.microsoft.com/office/drawing/2014/main" val="2678932676"/>
                  </a:ext>
                </a:extLst>
              </a:tr>
              <a:tr h="508249">
                <a:tc>
                  <a:txBody>
                    <a:bodyPr/>
                    <a:lstStyle/>
                    <a:p>
                      <a:r>
                        <a:rPr lang="en-US" b="1" dirty="0"/>
                        <a:t>Experiment more often</a:t>
                      </a:r>
                    </a:p>
                  </a:txBody>
                  <a:tcPr/>
                </a:tc>
                <a:tc>
                  <a:txBody>
                    <a:bodyPr/>
                    <a:lstStyle/>
                    <a:p>
                      <a:r>
                        <a:rPr lang="en-US" dirty="0"/>
                        <a:t>With virtual and automatable resources, you can quickly carry out comparative testing using different types of instances, storage, or configurations.</a:t>
                      </a:r>
                    </a:p>
                  </a:txBody>
                  <a:tcPr/>
                </a:tc>
                <a:tc>
                  <a:txBody>
                    <a:bodyPr/>
                    <a:lstStyle/>
                    <a:p>
                      <a:r>
                        <a:rPr lang="en-US" dirty="0"/>
                        <a:t>ALL</a:t>
                      </a:r>
                    </a:p>
                  </a:txBody>
                  <a:tcPr/>
                </a:tc>
                <a:extLst>
                  <a:ext uri="{0D108BD9-81ED-4DB2-BD59-A6C34878D82A}">
                    <a16:rowId xmlns:a16="http://schemas.microsoft.com/office/drawing/2014/main" val="3122719139"/>
                  </a:ext>
                </a:extLst>
              </a:tr>
              <a:tr h="508249">
                <a:tc>
                  <a:txBody>
                    <a:bodyPr/>
                    <a:lstStyle/>
                    <a:p>
                      <a:r>
                        <a:rPr lang="en-US" b="1" dirty="0"/>
                        <a:t>Mechanical sympathy</a:t>
                      </a:r>
                    </a:p>
                  </a:txBody>
                  <a:tcPr/>
                </a:tc>
                <a:tc>
                  <a:txBody>
                    <a:bodyPr/>
                    <a:lstStyle/>
                    <a:p>
                      <a:r>
                        <a:rPr lang="en-US" dirty="0"/>
                        <a:t>Use the technology approach that aligns best to what you are trying to achieve. For example, consider data access patterns when selecting database or storage approaches</a:t>
                      </a:r>
                    </a:p>
                  </a:txBody>
                  <a:tcPr/>
                </a:tc>
                <a:tc>
                  <a:txBody>
                    <a:bodyPr/>
                    <a:lstStyle/>
                    <a:p>
                      <a:r>
                        <a:rPr lang="en-US" dirty="0" err="1"/>
                        <a:t>Cloudwatch</a:t>
                      </a:r>
                      <a:r>
                        <a:rPr lang="en-US" dirty="0"/>
                        <a:t>, VPC</a:t>
                      </a:r>
                    </a:p>
                  </a:txBody>
                  <a:tcPr/>
                </a:tc>
                <a:extLst>
                  <a:ext uri="{0D108BD9-81ED-4DB2-BD59-A6C34878D82A}">
                    <a16:rowId xmlns:a16="http://schemas.microsoft.com/office/drawing/2014/main" val="288653929"/>
                  </a:ext>
                </a:extLst>
              </a:tr>
            </a:tbl>
          </a:graphicData>
        </a:graphic>
      </p:graphicFrame>
      <p:pic>
        <p:nvPicPr>
          <p:cNvPr id="5" name="Picture 4">
            <a:extLst>
              <a:ext uri="{FF2B5EF4-FFF2-40B4-BE49-F238E27FC236}">
                <a16:creationId xmlns:a16="http://schemas.microsoft.com/office/drawing/2014/main" id="{76392B22-D7ED-5549-9E20-51F133429AFB}"/>
              </a:ext>
            </a:extLst>
          </p:cNvPr>
          <p:cNvPicPr>
            <a:picLocks noChangeAspect="1"/>
          </p:cNvPicPr>
          <p:nvPr/>
        </p:nvPicPr>
        <p:blipFill>
          <a:blip r:embed="rId2"/>
          <a:stretch>
            <a:fillRect/>
          </a:stretch>
        </p:blipFill>
        <p:spPr>
          <a:xfrm>
            <a:off x="3327400" y="3207710"/>
            <a:ext cx="2489200" cy="3263900"/>
          </a:xfrm>
          <a:prstGeom prst="rect">
            <a:avLst/>
          </a:prstGeom>
        </p:spPr>
      </p:pic>
    </p:spTree>
    <p:extLst>
      <p:ext uri="{BB962C8B-B14F-4D97-AF65-F5344CB8AC3E}">
        <p14:creationId xmlns:p14="http://schemas.microsoft.com/office/powerpoint/2010/main" val="115511927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632AC3-AC62-7144-9F6E-6699EFAD93AE}"/>
              </a:ext>
            </a:extLst>
          </p:cNvPr>
          <p:cNvSpPr>
            <a:spLocks noGrp="1"/>
          </p:cNvSpPr>
          <p:nvPr>
            <p:ph type="title"/>
          </p:nvPr>
        </p:nvSpPr>
        <p:spPr/>
        <p:txBody>
          <a:bodyPr/>
          <a:lstStyle/>
          <a:p>
            <a:r>
              <a:rPr lang="en-US" dirty="0"/>
              <a:t>Performance Efficiency</a:t>
            </a:r>
          </a:p>
        </p:txBody>
      </p:sp>
      <p:sp>
        <p:nvSpPr>
          <p:cNvPr id="3" name="Text Placeholder 2">
            <a:extLst>
              <a:ext uri="{FF2B5EF4-FFF2-40B4-BE49-F238E27FC236}">
                <a16:creationId xmlns:a16="http://schemas.microsoft.com/office/drawing/2014/main" id="{6A1CFF47-E145-F346-B992-837489E94205}"/>
              </a:ext>
            </a:extLst>
          </p:cNvPr>
          <p:cNvSpPr>
            <a:spLocks noGrp="1"/>
          </p:cNvSpPr>
          <p:nvPr>
            <p:ph type="body" idx="1"/>
          </p:nvPr>
        </p:nvSpPr>
        <p:spPr/>
        <p:txBody>
          <a:bodyPr/>
          <a:lstStyle/>
          <a:p>
            <a:r>
              <a:rPr lang="en-US" sz="2400" b="1" dirty="0"/>
              <a:t>Compute</a:t>
            </a:r>
            <a:r>
              <a:rPr lang="en-US" sz="2400" dirty="0"/>
              <a:t>: Auto Scaling is key to ensuring that you have enough instances to meet demand and maintain responsiveness.</a:t>
            </a:r>
          </a:p>
          <a:p>
            <a:r>
              <a:rPr lang="en-US" sz="2400" b="1" dirty="0"/>
              <a:t>Storage</a:t>
            </a:r>
            <a:r>
              <a:rPr lang="en-US" sz="2400" dirty="0"/>
              <a:t>: Amazon EBS provides a wide range of storage options (such as SSD and provisioned input/output operations per second (PIOPS)) that allow you to optimize for your use case. Amazon S3 provides serverless content delivery, and Amazon S3 transfer acceleration enables fast, easy, and secure transfers of files over long distances. </a:t>
            </a:r>
          </a:p>
          <a:p>
            <a:r>
              <a:rPr lang="en-US" sz="2400" b="1" dirty="0"/>
              <a:t>Database</a:t>
            </a:r>
            <a:r>
              <a:rPr lang="en-US" sz="2400" dirty="0"/>
              <a:t>: Amazon RDS provides a wide range of database features (such as PIOPS and read replicas) that allow you to optimize for your use case. Amazon DynamoDB provides single-digit millisecond latency at any scale. </a:t>
            </a:r>
          </a:p>
        </p:txBody>
      </p:sp>
    </p:spTree>
    <p:extLst>
      <p:ext uri="{BB962C8B-B14F-4D97-AF65-F5344CB8AC3E}">
        <p14:creationId xmlns:p14="http://schemas.microsoft.com/office/powerpoint/2010/main" val="319375005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8833CA-B5B1-BA4B-888B-043D771D973B}"/>
              </a:ext>
            </a:extLst>
          </p:cNvPr>
          <p:cNvSpPr>
            <a:spLocks noGrp="1"/>
          </p:cNvSpPr>
          <p:nvPr>
            <p:ph type="title"/>
          </p:nvPr>
        </p:nvSpPr>
        <p:spPr/>
        <p:txBody>
          <a:bodyPr/>
          <a:lstStyle/>
          <a:p>
            <a:r>
              <a:rPr lang="en-US" dirty="0"/>
              <a:t>Performance Efficiency</a:t>
            </a:r>
          </a:p>
        </p:txBody>
      </p:sp>
      <p:sp>
        <p:nvSpPr>
          <p:cNvPr id="3" name="Text Placeholder 2">
            <a:extLst>
              <a:ext uri="{FF2B5EF4-FFF2-40B4-BE49-F238E27FC236}">
                <a16:creationId xmlns:a16="http://schemas.microsoft.com/office/drawing/2014/main" id="{B8363511-BC57-A046-9952-EABAD1857AC3}"/>
              </a:ext>
            </a:extLst>
          </p:cNvPr>
          <p:cNvSpPr>
            <a:spLocks noGrp="1"/>
          </p:cNvSpPr>
          <p:nvPr>
            <p:ph type="body" idx="1"/>
          </p:nvPr>
        </p:nvSpPr>
        <p:spPr/>
        <p:txBody>
          <a:bodyPr/>
          <a:lstStyle/>
          <a:p>
            <a:r>
              <a:rPr lang="en-US" sz="2400" b="1" dirty="0"/>
              <a:t>Network: </a:t>
            </a:r>
            <a:r>
              <a:rPr lang="en-US" sz="2400" dirty="0"/>
              <a:t>Amazon Route 53 provides latency-based routing. Amazon VPC endpoints and AWS Direct Connect can reduce network distance or jitter. </a:t>
            </a:r>
          </a:p>
          <a:p>
            <a:r>
              <a:rPr lang="en-US" sz="2400" b="1" dirty="0"/>
              <a:t>Monitoring: </a:t>
            </a:r>
            <a:r>
              <a:rPr lang="en-US" sz="2400" dirty="0"/>
              <a:t>Amazon CloudWatch provides metrics, alarms, and notifications that you can integrate with your existing monitoring solution, and that you can use with AWS Lambda to trigger actions.  </a:t>
            </a:r>
          </a:p>
          <a:p>
            <a:r>
              <a:rPr lang="en-US" sz="2400" b="1" dirty="0"/>
              <a:t>Tradeoffs: </a:t>
            </a:r>
            <a:r>
              <a:rPr lang="en-US" sz="2400" dirty="0"/>
              <a:t>Amazon </a:t>
            </a:r>
            <a:r>
              <a:rPr lang="en-US" sz="2400" dirty="0" err="1"/>
              <a:t>ElastiCache</a:t>
            </a:r>
            <a:r>
              <a:rPr lang="en-US" sz="2400" dirty="0"/>
              <a:t>, Amazon CloudFront, and AWS Snowball are services that allow you to improve performance. Read replicas in Amazon RDS can allow you to scale read-heavy workloads.</a:t>
            </a:r>
          </a:p>
        </p:txBody>
      </p:sp>
    </p:spTree>
    <p:extLst>
      <p:ext uri="{BB962C8B-B14F-4D97-AF65-F5344CB8AC3E}">
        <p14:creationId xmlns:p14="http://schemas.microsoft.com/office/powerpoint/2010/main" val="277570344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AC71B9-399B-3A4F-A1B9-2804A4D634EC}"/>
              </a:ext>
            </a:extLst>
          </p:cNvPr>
          <p:cNvSpPr>
            <a:spLocks noGrp="1"/>
          </p:cNvSpPr>
          <p:nvPr>
            <p:ph type="title"/>
          </p:nvPr>
        </p:nvSpPr>
        <p:spPr/>
        <p:txBody>
          <a:bodyPr/>
          <a:lstStyle/>
          <a:p>
            <a:r>
              <a:rPr lang="en-US" dirty="0"/>
              <a:t>Cost Optimization</a:t>
            </a:r>
          </a:p>
        </p:txBody>
      </p:sp>
      <p:sp>
        <p:nvSpPr>
          <p:cNvPr id="3" name="Text Placeholder 2">
            <a:extLst>
              <a:ext uri="{FF2B5EF4-FFF2-40B4-BE49-F238E27FC236}">
                <a16:creationId xmlns:a16="http://schemas.microsoft.com/office/drawing/2014/main" id="{177AE15B-BD14-1948-9D36-CA5A4443BD8A}"/>
              </a:ext>
            </a:extLst>
          </p:cNvPr>
          <p:cNvSpPr>
            <a:spLocks noGrp="1"/>
          </p:cNvSpPr>
          <p:nvPr>
            <p:ph type="body" idx="1"/>
          </p:nvPr>
        </p:nvSpPr>
        <p:spPr/>
        <p:txBody>
          <a:bodyPr/>
          <a:lstStyle/>
          <a:p>
            <a:r>
              <a:rPr lang="en-US" dirty="0"/>
              <a:t> The cost optimization pillar is about running your systems efficiently at the lowest possible price point.</a:t>
            </a:r>
          </a:p>
        </p:txBody>
      </p:sp>
      <p:pic>
        <p:nvPicPr>
          <p:cNvPr id="4" name="Picture 3">
            <a:extLst>
              <a:ext uri="{FF2B5EF4-FFF2-40B4-BE49-F238E27FC236}">
                <a16:creationId xmlns:a16="http://schemas.microsoft.com/office/drawing/2014/main" id="{6F11AE3F-2D15-DD49-BE73-D31EC8D944A0}"/>
              </a:ext>
            </a:extLst>
          </p:cNvPr>
          <p:cNvPicPr>
            <a:picLocks noChangeAspect="1"/>
          </p:cNvPicPr>
          <p:nvPr/>
        </p:nvPicPr>
        <p:blipFill>
          <a:blip r:embed="rId2"/>
          <a:stretch>
            <a:fillRect/>
          </a:stretch>
        </p:blipFill>
        <p:spPr>
          <a:xfrm>
            <a:off x="2154840" y="2712107"/>
            <a:ext cx="4313216" cy="2679700"/>
          </a:xfrm>
          <a:prstGeom prst="rect">
            <a:avLst/>
          </a:prstGeom>
        </p:spPr>
      </p:pic>
    </p:spTree>
    <p:extLst>
      <p:ext uri="{BB962C8B-B14F-4D97-AF65-F5344CB8AC3E}">
        <p14:creationId xmlns:p14="http://schemas.microsoft.com/office/powerpoint/2010/main" val="286579821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9F62F3-ABAF-B845-9E6F-3291232728B8}"/>
              </a:ext>
            </a:extLst>
          </p:cNvPr>
          <p:cNvSpPr>
            <a:spLocks noGrp="1"/>
          </p:cNvSpPr>
          <p:nvPr>
            <p:ph type="title"/>
          </p:nvPr>
        </p:nvSpPr>
        <p:spPr/>
        <p:txBody>
          <a:bodyPr/>
          <a:lstStyle/>
          <a:p>
            <a:r>
              <a:rPr lang="en-US" dirty="0"/>
              <a:t>Cost Optimization</a:t>
            </a:r>
          </a:p>
        </p:txBody>
      </p:sp>
      <p:graphicFrame>
        <p:nvGraphicFramePr>
          <p:cNvPr id="4" name="Table 3">
            <a:extLst>
              <a:ext uri="{FF2B5EF4-FFF2-40B4-BE49-F238E27FC236}">
                <a16:creationId xmlns:a16="http://schemas.microsoft.com/office/drawing/2014/main" id="{892DE188-8B34-1040-BB6A-11E940AD0A86}"/>
              </a:ext>
            </a:extLst>
          </p:cNvPr>
          <p:cNvGraphicFramePr>
            <a:graphicFrameLocks noGrp="1"/>
          </p:cNvGraphicFramePr>
          <p:nvPr>
            <p:extLst>
              <p:ext uri="{D42A27DB-BD31-4B8C-83A1-F6EECF244321}">
                <p14:modId xmlns:p14="http://schemas.microsoft.com/office/powerpoint/2010/main" val="1999889517"/>
              </p:ext>
            </p:extLst>
          </p:nvPr>
        </p:nvGraphicFramePr>
        <p:xfrm>
          <a:off x="0" y="1324303"/>
          <a:ext cx="9144000" cy="4715419"/>
        </p:xfrm>
        <a:graphic>
          <a:graphicData uri="http://schemas.openxmlformats.org/drawingml/2006/table">
            <a:tbl>
              <a:tblPr firstRow="1" bandRow="1">
                <a:tableStyleId>{5C22544A-7EE6-4342-B048-85BDC9FD1C3A}</a:tableStyleId>
              </a:tblPr>
              <a:tblGrid>
                <a:gridCol w="1761450">
                  <a:extLst>
                    <a:ext uri="{9D8B030D-6E8A-4147-A177-3AD203B41FA5}">
                      <a16:colId xmlns:a16="http://schemas.microsoft.com/office/drawing/2014/main" val="1690905675"/>
                    </a:ext>
                  </a:extLst>
                </a:gridCol>
                <a:gridCol w="7382550">
                  <a:extLst>
                    <a:ext uri="{9D8B030D-6E8A-4147-A177-3AD203B41FA5}">
                      <a16:colId xmlns:a16="http://schemas.microsoft.com/office/drawing/2014/main" val="2338729690"/>
                    </a:ext>
                  </a:extLst>
                </a:gridCol>
              </a:tblGrid>
              <a:tr h="417739">
                <a:tc>
                  <a:txBody>
                    <a:bodyPr/>
                    <a:lstStyle/>
                    <a:p>
                      <a:r>
                        <a:rPr lang="en-US" dirty="0"/>
                        <a:t>Principle</a:t>
                      </a:r>
                    </a:p>
                  </a:txBody>
                  <a:tcPr/>
                </a:tc>
                <a:tc>
                  <a:txBody>
                    <a:bodyPr/>
                    <a:lstStyle/>
                    <a:p>
                      <a:r>
                        <a:rPr lang="en-US" dirty="0"/>
                        <a:t>Description</a:t>
                      </a:r>
                    </a:p>
                  </a:txBody>
                  <a:tcPr/>
                </a:tc>
                <a:extLst>
                  <a:ext uri="{0D108BD9-81ED-4DB2-BD59-A6C34878D82A}">
                    <a16:rowId xmlns:a16="http://schemas.microsoft.com/office/drawing/2014/main" val="2678932676"/>
                  </a:ext>
                </a:extLst>
              </a:tr>
              <a:tr h="508249">
                <a:tc>
                  <a:txBody>
                    <a:bodyPr/>
                    <a:lstStyle/>
                    <a:p>
                      <a:r>
                        <a:rPr lang="en-US" b="1" dirty="0"/>
                        <a:t>Adopt a consumption model</a:t>
                      </a:r>
                    </a:p>
                  </a:txBody>
                  <a:tcPr/>
                </a:tc>
                <a:tc>
                  <a:txBody>
                    <a:bodyPr/>
                    <a:lstStyle/>
                    <a:p>
                      <a:r>
                        <a:rPr lang="en-US" dirty="0"/>
                        <a:t>Pay only for the computing resources that you require and increase or decrease usage depending on business requirements, not by using elaborate forecasting. For example, development and test environments are typically only used for eight hours a day during the work week. You can stop these resources when they are not in use for a potential cost savings of 75% (40 hours versus 168 hours).</a:t>
                      </a:r>
                    </a:p>
                  </a:txBody>
                  <a:tcPr/>
                </a:tc>
                <a:extLst>
                  <a:ext uri="{0D108BD9-81ED-4DB2-BD59-A6C34878D82A}">
                    <a16:rowId xmlns:a16="http://schemas.microsoft.com/office/drawing/2014/main" val="3122719139"/>
                  </a:ext>
                </a:extLst>
              </a:tr>
              <a:tr h="508249">
                <a:tc>
                  <a:txBody>
                    <a:bodyPr/>
                    <a:lstStyle/>
                    <a:p>
                      <a:r>
                        <a:rPr lang="en-US" b="1" dirty="0"/>
                        <a:t>Measure overall efficiency</a:t>
                      </a:r>
                    </a:p>
                  </a:txBody>
                  <a:tcPr/>
                </a:tc>
                <a:tc>
                  <a:txBody>
                    <a:bodyPr/>
                    <a:lstStyle/>
                    <a:p>
                      <a:r>
                        <a:rPr lang="en-US" dirty="0"/>
                        <a:t>Measure the business output of the workload and the costs associated with delivering it. Use this measure to know the gains you make from increasing output and reducing costs.</a:t>
                      </a:r>
                    </a:p>
                  </a:txBody>
                  <a:tcPr/>
                </a:tc>
                <a:extLst>
                  <a:ext uri="{0D108BD9-81ED-4DB2-BD59-A6C34878D82A}">
                    <a16:rowId xmlns:a16="http://schemas.microsoft.com/office/drawing/2014/main" val="288653929"/>
                  </a:ext>
                </a:extLst>
              </a:tr>
              <a:tr h="123092">
                <a:tc>
                  <a:txBody>
                    <a:bodyPr/>
                    <a:lstStyle/>
                    <a:p>
                      <a:r>
                        <a:rPr lang="en-US" b="1" dirty="0"/>
                        <a:t>Stop spending money on data center operations</a:t>
                      </a:r>
                    </a:p>
                  </a:txBody>
                  <a:tcPr/>
                </a:tc>
                <a:tc>
                  <a:txBody>
                    <a:bodyPr/>
                    <a:lstStyle/>
                    <a:p>
                      <a:r>
                        <a:rPr lang="en-US" dirty="0"/>
                        <a:t>AWS does the heavy lifting of racking, stacking, and powering servers, so you can focus on your customers and organization projects rather than on IT infrastructure.</a:t>
                      </a:r>
                    </a:p>
                  </a:txBody>
                  <a:tcPr/>
                </a:tc>
                <a:extLst>
                  <a:ext uri="{0D108BD9-81ED-4DB2-BD59-A6C34878D82A}">
                    <a16:rowId xmlns:a16="http://schemas.microsoft.com/office/drawing/2014/main" val="2445208483"/>
                  </a:ext>
                </a:extLst>
              </a:tr>
              <a:tr h="123092">
                <a:tc>
                  <a:txBody>
                    <a:bodyPr/>
                    <a:lstStyle/>
                    <a:p>
                      <a:r>
                        <a:rPr lang="en-US" b="1" dirty="0"/>
                        <a:t>Analyze and attribute expenditure</a:t>
                      </a:r>
                    </a:p>
                  </a:txBody>
                  <a:tcPr/>
                </a:tc>
                <a:tc>
                  <a:txBody>
                    <a:bodyPr/>
                    <a:lstStyle/>
                    <a:p>
                      <a:r>
                        <a:rPr lang="en-US" dirty="0"/>
                        <a:t>The cloud makes it easier to accurately identify the usage and cost of systems, which then allows transparent attribution of IT costs to individual workload owners. This helps measure return on investment (ROI) and gives workload owners an opportunity to optimize their resources and reduce costs.</a:t>
                      </a:r>
                    </a:p>
                  </a:txBody>
                  <a:tcPr/>
                </a:tc>
                <a:extLst>
                  <a:ext uri="{0D108BD9-81ED-4DB2-BD59-A6C34878D82A}">
                    <a16:rowId xmlns:a16="http://schemas.microsoft.com/office/drawing/2014/main" val="1847594547"/>
                  </a:ext>
                </a:extLst>
              </a:tr>
              <a:tr h="123092">
                <a:tc>
                  <a:txBody>
                    <a:bodyPr/>
                    <a:lstStyle/>
                    <a:p>
                      <a:r>
                        <a:rPr lang="en-US" b="1" dirty="0"/>
                        <a:t>Use managed and application level services to reduce cost of ownership</a:t>
                      </a:r>
                    </a:p>
                  </a:txBody>
                  <a:tcPr/>
                </a:tc>
                <a:tc>
                  <a:txBody>
                    <a:bodyPr/>
                    <a:lstStyle/>
                    <a:p>
                      <a:r>
                        <a:rPr lang="en-US" dirty="0"/>
                        <a:t>In the cloud, managed and application level services remove the operational burden of maintaining servers for tasks such as sending email or managing databases. As managed services operate at cloud scale, they can offer a lower cost per transaction or service.</a:t>
                      </a:r>
                    </a:p>
                  </a:txBody>
                  <a:tcPr/>
                </a:tc>
                <a:extLst>
                  <a:ext uri="{0D108BD9-81ED-4DB2-BD59-A6C34878D82A}">
                    <a16:rowId xmlns:a16="http://schemas.microsoft.com/office/drawing/2014/main" val="2843130163"/>
                  </a:ext>
                </a:extLst>
              </a:tr>
            </a:tbl>
          </a:graphicData>
        </a:graphic>
      </p:graphicFrame>
    </p:spTree>
    <p:extLst>
      <p:ext uri="{BB962C8B-B14F-4D97-AF65-F5344CB8AC3E}">
        <p14:creationId xmlns:p14="http://schemas.microsoft.com/office/powerpoint/2010/main" val="116090183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666BE-D670-924D-B664-147848DFB895}"/>
              </a:ext>
            </a:extLst>
          </p:cNvPr>
          <p:cNvSpPr>
            <a:spLocks noGrp="1"/>
          </p:cNvSpPr>
          <p:nvPr>
            <p:ph type="title"/>
          </p:nvPr>
        </p:nvSpPr>
        <p:spPr/>
        <p:txBody>
          <a:bodyPr/>
          <a:lstStyle/>
          <a:p>
            <a:r>
              <a:rPr lang="en-US" dirty="0"/>
              <a:t>Confused????	</a:t>
            </a:r>
          </a:p>
        </p:txBody>
      </p:sp>
      <p:sp>
        <p:nvSpPr>
          <p:cNvPr id="3" name="Text Placeholder 2">
            <a:extLst>
              <a:ext uri="{FF2B5EF4-FFF2-40B4-BE49-F238E27FC236}">
                <a16:creationId xmlns:a16="http://schemas.microsoft.com/office/drawing/2014/main" id="{B9242DFC-F5A2-8D47-B91F-6C768C75A009}"/>
              </a:ext>
            </a:extLst>
          </p:cNvPr>
          <p:cNvSpPr>
            <a:spLocks noGrp="1"/>
          </p:cNvSpPr>
          <p:nvPr>
            <p:ph type="body" idx="1"/>
          </p:nvPr>
        </p:nvSpPr>
        <p:spPr/>
        <p:txBody>
          <a:bodyPr/>
          <a:lstStyle/>
          <a:p>
            <a:r>
              <a:rPr lang="en-US" dirty="0"/>
              <a:t> GOOD! Ask Questions!!</a:t>
            </a:r>
          </a:p>
          <a:p>
            <a:pPr marL="177800" indent="0">
              <a:buNone/>
            </a:pPr>
            <a:endParaRPr lang="en-US" dirty="0"/>
          </a:p>
          <a:p>
            <a:pPr marL="177800" indent="0">
              <a:buNone/>
            </a:pPr>
            <a:endParaRPr lang="en-US" dirty="0"/>
          </a:p>
        </p:txBody>
      </p:sp>
      <p:pic>
        <p:nvPicPr>
          <p:cNvPr id="4" name="Picture 3">
            <a:extLst>
              <a:ext uri="{FF2B5EF4-FFF2-40B4-BE49-F238E27FC236}">
                <a16:creationId xmlns:a16="http://schemas.microsoft.com/office/drawing/2014/main" id="{E3912354-8C33-654C-B10E-1A55F4CA499E}"/>
              </a:ext>
            </a:extLst>
          </p:cNvPr>
          <p:cNvPicPr>
            <a:picLocks noChangeAspect="1"/>
          </p:cNvPicPr>
          <p:nvPr/>
        </p:nvPicPr>
        <p:blipFill>
          <a:blip r:embed="rId2"/>
          <a:stretch>
            <a:fillRect/>
          </a:stretch>
        </p:blipFill>
        <p:spPr>
          <a:xfrm>
            <a:off x="1849819" y="1979622"/>
            <a:ext cx="5202622" cy="4682360"/>
          </a:xfrm>
          <a:prstGeom prst="rect">
            <a:avLst/>
          </a:prstGeom>
        </p:spPr>
      </p:pic>
    </p:spTree>
    <p:extLst>
      <p:ext uri="{BB962C8B-B14F-4D97-AF65-F5344CB8AC3E}">
        <p14:creationId xmlns:p14="http://schemas.microsoft.com/office/powerpoint/2010/main" val="7124527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Shape 99"/>
          <p:cNvSpPr txBox="1">
            <a:spLocks noGrp="1"/>
          </p:cNvSpPr>
          <p:nvPr>
            <p:ph type="title"/>
          </p:nvPr>
        </p:nvSpPr>
        <p:spPr>
          <a:xfrm>
            <a:off x="76200" y="152400"/>
            <a:ext cx="8991600" cy="671513"/>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3800" b="0" i="0" u="none" strike="noStrike" cap="none" dirty="0">
                <a:solidFill>
                  <a:schemeClr val="lt1"/>
                </a:solidFill>
                <a:latin typeface="Arial"/>
                <a:ea typeface="Arial"/>
                <a:cs typeface="Arial"/>
                <a:sym typeface="Arial"/>
              </a:rPr>
              <a:t>About </a:t>
            </a:r>
            <a:r>
              <a:rPr lang="en-US" sz="3800" b="0" i="0" u="none" strike="noStrike" cap="none">
                <a:solidFill>
                  <a:schemeClr val="lt1"/>
                </a:solidFill>
                <a:latin typeface="Arial"/>
                <a:ea typeface="Arial"/>
                <a:cs typeface="Arial"/>
                <a:sym typeface="Arial"/>
              </a:rPr>
              <a:t>the AWS-Architecting </a:t>
            </a:r>
            <a:r>
              <a:rPr lang="en-US" sz="3800" b="0" i="0" u="none" strike="noStrike" cap="none" dirty="0">
                <a:solidFill>
                  <a:schemeClr val="lt1"/>
                </a:solidFill>
                <a:latin typeface="Arial"/>
                <a:ea typeface="Arial"/>
                <a:cs typeface="Arial"/>
                <a:sym typeface="Arial"/>
              </a:rPr>
              <a:t>Course</a:t>
            </a:r>
          </a:p>
        </p:txBody>
      </p:sp>
      <p:sp>
        <p:nvSpPr>
          <p:cNvPr id="100" name="Shape 100"/>
          <p:cNvSpPr txBox="1">
            <a:spLocks noGrp="1"/>
          </p:cNvSpPr>
          <p:nvPr>
            <p:ph type="body" idx="1"/>
          </p:nvPr>
        </p:nvSpPr>
        <p:spPr>
          <a:xfrm>
            <a:off x="76200" y="1371600"/>
            <a:ext cx="8991600" cy="5029199"/>
          </a:xfrm>
          <a:prstGeom prst="rect">
            <a:avLst/>
          </a:prstGeom>
          <a:noFill/>
          <a:ln>
            <a:noFill/>
          </a:ln>
        </p:spPr>
        <p:txBody>
          <a:bodyPr lIns="91425" tIns="45700" rIns="91425" bIns="45700" anchor="t" anchorCtr="0">
            <a:noAutofit/>
          </a:bodyPr>
          <a:lstStyle/>
          <a:p>
            <a:pPr marL="457200" indent="-457200">
              <a:spcBef>
                <a:spcPts val="0"/>
              </a:spcBef>
              <a:buSzPct val="100000"/>
            </a:pPr>
            <a:r>
              <a:rPr lang="en-US" dirty="0">
                <a:solidFill>
                  <a:srgbClr val="000000"/>
                </a:solidFill>
              </a:rPr>
              <a:t>In this course we’ll be covering an introduction to AWS architecting. </a:t>
            </a:r>
          </a:p>
          <a:p>
            <a:pPr marL="457200" indent="-457200">
              <a:spcBef>
                <a:spcPts val="0"/>
              </a:spcBef>
              <a:buSzPct val="100000"/>
            </a:pPr>
            <a:r>
              <a:rPr lang="en-US" dirty="0">
                <a:solidFill>
                  <a:srgbClr val="000000"/>
                </a:solidFill>
              </a:rPr>
              <a:t>Now- AWS offers </a:t>
            </a:r>
            <a:r>
              <a:rPr lang="en-US" b="1" dirty="0">
                <a:solidFill>
                  <a:srgbClr val="000000"/>
                </a:solidFill>
              </a:rPr>
              <a:t>upwards of 90 services</a:t>
            </a:r>
            <a:r>
              <a:rPr lang="en-US" dirty="0">
                <a:solidFill>
                  <a:srgbClr val="000000"/>
                </a:solidFill>
              </a:rPr>
              <a:t> to customers…so we will obviously not be going into deep dives on all of them (that’s all we would talk about and we want to be able to do some practical work!)</a:t>
            </a:r>
          </a:p>
          <a:p>
            <a:pPr marL="457200" indent="-457200">
              <a:spcBef>
                <a:spcPts val="0"/>
              </a:spcBef>
              <a:buSzPct val="100000"/>
            </a:pPr>
            <a:r>
              <a:rPr lang="en-US" dirty="0">
                <a:solidFill>
                  <a:srgbClr val="000000"/>
                </a:solidFill>
              </a:rPr>
              <a:t>Our focus will be primarily on the commonly used parts of AWS to put up a robust, inexpensive, flexible architecture.</a:t>
            </a:r>
          </a:p>
        </p:txBody>
      </p:sp>
      <p:sp>
        <p:nvSpPr>
          <p:cNvPr id="101" name="Shape 101"/>
          <p:cNvSpPr txBox="1">
            <a:spLocks noGrp="1"/>
          </p:cNvSpPr>
          <p:nvPr>
            <p:ph type="ftr" idx="11"/>
          </p:nvPr>
        </p:nvSpPr>
        <p:spPr>
          <a:xfrm>
            <a:off x="457200" y="6477000"/>
            <a:ext cx="2895600" cy="228600"/>
          </a:xfrm>
          <a:prstGeom prst="rect">
            <a:avLst/>
          </a:prstGeom>
          <a:noFill/>
          <a:ln>
            <a:noFill/>
          </a:ln>
        </p:spPr>
        <p:txBody>
          <a:bodyPr lIns="91425" tIns="45700" rIns="91425" bIns="45700" anchor="ctr" anchorCtr="0">
            <a:noAutofit/>
          </a:bodyPr>
          <a:lstStyle/>
          <a:p>
            <a:pPr marL="0" marR="0" lvl="0" indent="0" algn="l" rtl="0">
              <a:spcBef>
                <a:spcPts val="0"/>
              </a:spcBef>
              <a:buSzPct val="25000"/>
              <a:buNone/>
            </a:pPr>
            <a:r>
              <a:rPr lang="en-US" sz="700" b="0" i="0" u="none" strike="noStrike" cap="none">
                <a:solidFill>
                  <a:srgbClr val="9DA9B2"/>
                </a:solidFill>
                <a:latin typeface="Arial"/>
                <a:ea typeface="Arial"/>
                <a:cs typeface="Arial"/>
                <a:sym typeface="Arial"/>
              </a:rPr>
              <a:t>Copyright DevelopIntelligence LLC</a:t>
            </a:r>
          </a:p>
        </p:txBody>
      </p:sp>
    </p:spTree>
    <p:extLst>
      <p:ext uri="{BB962C8B-B14F-4D97-AF65-F5344CB8AC3E}">
        <p14:creationId xmlns:p14="http://schemas.microsoft.com/office/powerpoint/2010/main" val="3172115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Shape 99"/>
          <p:cNvSpPr txBox="1">
            <a:spLocks noGrp="1"/>
          </p:cNvSpPr>
          <p:nvPr>
            <p:ph type="title"/>
          </p:nvPr>
        </p:nvSpPr>
        <p:spPr>
          <a:xfrm>
            <a:off x="76200" y="152400"/>
            <a:ext cx="8991600" cy="671513"/>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3800" b="0" i="0" u="none" strike="noStrike" cap="none" dirty="0">
                <a:solidFill>
                  <a:schemeClr val="lt1"/>
                </a:solidFill>
                <a:latin typeface="Arial"/>
                <a:ea typeface="Arial"/>
                <a:cs typeface="Arial"/>
                <a:sym typeface="Arial"/>
              </a:rPr>
              <a:t>About the AWS Architect Course</a:t>
            </a:r>
          </a:p>
        </p:txBody>
      </p:sp>
      <p:sp>
        <p:nvSpPr>
          <p:cNvPr id="100" name="Shape 100"/>
          <p:cNvSpPr txBox="1">
            <a:spLocks noGrp="1"/>
          </p:cNvSpPr>
          <p:nvPr>
            <p:ph type="body" idx="1"/>
          </p:nvPr>
        </p:nvSpPr>
        <p:spPr>
          <a:xfrm>
            <a:off x="76200" y="1371600"/>
            <a:ext cx="8991600" cy="5029199"/>
          </a:xfrm>
          <a:prstGeom prst="rect">
            <a:avLst/>
          </a:prstGeom>
          <a:noFill/>
          <a:ln>
            <a:noFill/>
          </a:ln>
        </p:spPr>
        <p:txBody>
          <a:bodyPr lIns="91425" tIns="45700" rIns="91425" bIns="45700" anchor="t" anchorCtr="0">
            <a:noAutofit/>
          </a:bodyPr>
          <a:lstStyle/>
          <a:p>
            <a:pPr marL="457200" indent="-457200">
              <a:spcBef>
                <a:spcPts val="0"/>
              </a:spcBef>
              <a:buSzPct val="100000"/>
            </a:pPr>
            <a:r>
              <a:rPr lang="en-US" b="1" dirty="0">
                <a:solidFill>
                  <a:srgbClr val="008000"/>
                </a:solidFill>
              </a:rPr>
              <a:t>The course will move between lectures and labs with the over-arching theme to create a single application. </a:t>
            </a:r>
          </a:p>
          <a:p>
            <a:pPr marL="457200" indent="-457200">
              <a:spcBef>
                <a:spcPts val="0"/>
              </a:spcBef>
              <a:buSzPct val="100000"/>
            </a:pPr>
            <a:r>
              <a:rPr lang="en-US" b="1" dirty="0">
                <a:solidFill>
                  <a:srgbClr val="008000"/>
                </a:solidFill>
              </a:rPr>
              <a:t>As I am a movie fan this will have to do with bad films.</a:t>
            </a:r>
          </a:p>
          <a:p>
            <a:pPr marL="457200" indent="-457200">
              <a:spcBef>
                <a:spcPts val="0"/>
              </a:spcBef>
              <a:buSzPct val="100000"/>
            </a:pPr>
            <a:endParaRPr lang="en-US" dirty="0">
              <a:solidFill>
                <a:srgbClr val="008000"/>
              </a:solidFill>
            </a:endParaRPr>
          </a:p>
          <a:p>
            <a:pPr marL="457200" indent="-457200">
              <a:spcBef>
                <a:spcPts val="0"/>
              </a:spcBef>
              <a:buSzPct val="100000"/>
            </a:pPr>
            <a:endParaRPr lang="en-US" dirty="0">
              <a:solidFill>
                <a:schemeClr val="tx1"/>
              </a:solidFill>
            </a:endParaRPr>
          </a:p>
        </p:txBody>
      </p:sp>
      <p:sp>
        <p:nvSpPr>
          <p:cNvPr id="101" name="Shape 101"/>
          <p:cNvSpPr txBox="1">
            <a:spLocks noGrp="1"/>
          </p:cNvSpPr>
          <p:nvPr>
            <p:ph type="ftr" idx="11"/>
          </p:nvPr>
        </p:nvSpPr>
        <p:spPr>
          <a:xfrm>
            <a:off x="457200" y="6477000"/>
            <a:ext cx="2895600" cy="228600"/>
          </a:xfrm>
          <a:prstGeom prst="rect">
            <a:avLst/>
          </a:prstGeom>
          <a:noFill/>
          <a:ln>
            <a:noFill/>
          </a:ln>
        </p:spPr>
        <p:txBody>
          <a:bodyPr lIns="91425" tIns="45700" rIns="91425" bIns="45700" anchor="ctr" anchorCtr="0">
            <a:noAutofit/>
          </a:bodyPr>
          <a:lstStyle/>
          <a:p>
            <a:pPr marL="0" marR="0" lvl="0" indent="0" algn="l" rtl="0">
              <a:spcBef>
                <a:spcPts val="0"/>
              </a:spcBef>
              <a:buSzPct val="25000"/>
              <a:buNone/>
            </a:pPr>
            <a:r>
              <a:rPr lang="en-US" sz="700" b="0" i="0" u="none" strike="noStrike" cap="none">
                <a:solidFill>
                  <a:srgbClr val="9DA9B2"/>
                </a:solidFill>
                <a:latin typeface="Arial"/>
                <a:ea typeface="Arial"/>
                <a:cs typeface="Arial"/>
                <a:sym typeface="Arial"/>
              </a:rPr>
              <a:t>Copyright DevelopIntelligence LLC</a:t>
            </a:r>
          </a:p>
        </p:txBody>
      </p:sp>
    </p:spTree>
    <p:extLst>
      <p:ext uri="{BB962C8B-B14F-4D97-AF65-F5344CB8AC3E}">
        <p14:creationId xmlns:p14="http://schemas.microsoft.com/office/powerpoint/2010/main" val="40200180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Shape 107"/>
          <p:cNvSpPr txBox="1">
            <a:spLocks noGrp="1"/>
          </p:cNvSpPr>
          <p:nvPr>
            <p:ph type="title"/>
          </p:nvPr>
        </p:nvSpPr>
        <p:spPr>
          <a:xfrm>
            <a:off x="76200" y="152400"/>
            <a:ext cx="8991600" cy="671400"/>
          </a:xfrm>
          <a:prstGeom prst="rect">
            <a:avLst/>
          </a:prstGeom>
        </p:spPr>
        <p:txBody>
          <a:bodyPr lIns="91425" tIns="91425" rIns="91425" bIns="91425" anchor="ctr" anchorCtr="0">
            <a:noAutofit/>
          </a:bodyPr>
          <a:lstStyle/>
          <a:p>
            <a:pPr lvl="0">
              <a:spcBef>
                <a:spcPts val="0"/>
              </a:spcBef>
              <a:buNone/>
            </a:pPr>
            <a:r>
              <a:rPr lang="en-US" dirty="0"/>
              <a:t>Class Schedule</a:t>
            </a:r>
          </a:p>
        </p:txBody>
      </p:sp>
      <p:sp>
        <p:nvSpPr>
          <p:cNvPr id="108" name="Shape 108"/>
          <p:cNvSpPr txBox="1">
            <a:spLocks noGrp="1"/>
          </p:cNvSpPr>
          <p:nvPr>
            <p:ph type="body" idx="1"/>
          </p:nvPr>
        </p:nvSpPr>
        <p:spPr>
          <a:xfrm>
            <a:off x="76200" y="1371600"/>
            <a:ext cx="8991600" cy="5029199"/>
          </a:xfrm>
          <a:prstGeom prst="rect">
            <a:avLst/>
          </a:prstGeom>
        </p:spPr>
        <p:txBody>
          <a:bodyPr lIns="91425" tIns="91425" rIns="91425" bIns="91425" anchor="t" anchorCtr="0">
            <a:noAutofit/>
          </a:bodyPr>
          <a:lstStyle/>
          <a:p>
            <a:pPr marL="457200" lvl="0" indent="-228600" rtl="0">
              <a:spcBef>
                <a:spcPts val="0"/>
              </a:spcBef>
            </a:pPr>
            <a:r>
              <a:rPr lang="en-US" dirty="0"/>
              <a:t>Class schedule: </a:t>
            </a:r>
          </a:p>
          <a:p>
            <a:pPr marL="857250" lvl="1" indent="-228600">
              <a:spcBef>
                <a:spcPts val="0"/>
              </a:spcBef>
            </a:pPr>
            <a:r>
              <a:rPr lang="en-US" dirty="0"/>
              <a:t>Pretty simple: Around 2.5 hours then 20 minute break broken into three parts:</a:t>
            </a:r>
          </a:p>
          <a:p>
            <a:pPr marL="1257300" lvl="2" indent="-228600">
              <a:spcBef>
                <a:spcPts val="0"/>
              </a:spcBef>
            </a:pPr>
            <a:r>
              <a:rPr lang="en-US" dirty="0"/>
              <a:t>Meet n’ greet: 9 – 9:30am</a:t>
            </a:r>
          </a:p>
          <a:p>
            <a:pPr marL="1257300" lvl="2" indent="-228600">
              <a:spcBef>
                <a:spcPts val="0"/>
              </a:spcBef>
            </a:pPr>
            <a:r>
              <a:rPr lang="en-US" dirty="0"/>
              <a:t>Lab Setup: 9:30 to 10:30am</a:t>
            </a:r>
          </a:p>
          <a:p>
            <a:pPr marL="1257300" lvl="2" indent="-228600">
              <a:spcBef>
                <a:spcPts val="0"/>
              </a:spcBef>
            </a:pPr>
            <a:r>
              <a:rPr lang="en-US" dirty="0"/>
              <a:t>Break: 10:30am to 10:45am</a:t>
            </a:r>
          </a:p>
          <a:p>
            <a:pPr marL="1257300" lvl="2" indent="-228600">
              <a:spcBef>
                <a:spcPts val="0"/>
              </a:spcBef>
            </a:pPr>
            <a:r>
              <a:rPr lang="en-US" dirty="0"/>
              <a:t>Lecture 1: 10:45am to 12:15pm</a:t>
            </a:r>
          </a:p>
          <a:p>
            <a:pPr marL="1257300" lvl="2" indent="-228600">
              <a:spcBef>
                <a:spcPts val="0"/>
              </a:spcBef>
            </a:pPr>
            <a:r>
              <a:rPr lang="en-US" dirty="0"/>
              <a:t>Lunch: 12:15 to 1:15pm</a:t>
            </a:r>
          </a:p>
          <a:p>
            <a:pPr marL="1257300" lvl="2" indent="-228600">
              <a:spcBef>
                <a:spcPts val="0"/>
              </a:spcBef>
            </a:pPr>
            <a:r>
              <a:rPr lang="en-US" dirty="0"/>
              <a:t>Lab 1: 1:15pm to 3:45pm</a:t>
            </a:r>
          </a:p>
          <a:p>
            <a:pPr marL="1257300" lvl="2" indent="-228600">
              <a:spcBef>
                <a:spcPts val="0"/>
              </a:spcBef>
            </a:pPr>
            <a:r>
              <a:rPr lang="en-US" dirty="0"/>
              <a:t>Break: 3:45pm – 4pm</a:t>
            </a:r>
          </a:p>
          <a:p>
            <a:pPr marL="1257300" lvl="2" indent="-228600">
              <a:spcBef>
                <a:spcPts val="0"/>
              </a:spcBef>
            </a:pPr>
            <a:r>
              <a:rPr lang="en-US" dirty="0"/>
              <a:t>Lecture 2: 4pm to 5:30pm </a:t>
            </a:r>
          </a:p>
          <a:p>
            <a:pPr marL="1257300" lvl="2" indent="-228600">
              <a:spcBef>
                <a:spcPts val="0"/>
              </a:spcBef>
            </a:pPr>
            <a:r>
              <a:rPr lang="en-US" dirty="0"/>
              <a:t>Questions &amp; whatnot: after 5:30pm</a:t>
            </a:r>
          </a:p>
          <a:p>
            <a:pPr marL="857250" lvl="1" indent="-228600">
              <a:spcBef>
                <a:spcPts val="0"/>
              </a:spcBef>
            </a:pPr>
            <a:r>
              <a:rPr lang="en-US" dirty="0"/>
              <a:t>Breaks:</a:t>
            </a:r>
          </a:p>
          <a:p>
            <a:pPr marL="1257300" lvl="2" indent="-228600">
              <a:spcBef>
                <a:spcPts val="0"/>
              </a:spcBef>
            </a:pPr>
            <a:r>
              <a:rPr lang="en-US" sz="1600" dirty="0"/>
              <a:t>As needed. Nothing formal (we’re all adults!) but one rule: </a:t>
            </a:r>
            <a:br>
              <a:rPr lang="en-US" sz="1600" dirty="0"/>
            </a:br>
            <a:r>
              <a:rPr lang="en-US" sz="1600" dirty="0"/>
              <a:t>PLEASE do not return to your workstations and start “doing email” or I will NEVER SEE YOU AGAIN!</a:t>
            </a:r>
          </a:p>
          <a:p>
            <a:pPr marL="457200" lvl="0" indent="-228600">
              <a:spcBef>
                <a:spcPts val="0"/>
              </a:spcBef>
            </a:pPr>
            <a:endParaRPr dirty="0"/>
          </a:p>
        </p:txBody>
      </p:sp>
    </p:spTree>
    <p:extLst>
      <p:ext uri="{BB962C8B-B14F-4D97-AF65-F5344CB8AC3E}">
        <p14:creationId xmlns:p14="http://schemas.microsoft.com/office/powerpoint/2010/main" val="32911771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sp>
        <p:nvSpPr>
          <p:cNvPr id="57" name="Shape 57"/>
          <p:cNvSpPr txBox="1">
            <a:spLocks noGrp="1"/>
          </p:cNvSpPr>
          <p:nvPr>
            <p:ph type="ctrTitle"/>
          </p:nvPr>
        </p:nvSpPr>
        <p:spPr>
          <a:xfrm>
            <a:off x="767255" y="3025647"/>
            <a:ext cx="7772400" cy="1200329"/>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3600" b="1" i="0" u="none" strike="noStrike" cap="none" dirty="0">
                <a:solidFill>
                  <a:schemeClr val="lt1"/>
                </a:solidFill>
                <a:latin typeface="Arial"/>
                <a:ea typeface="Arial"/>
                <a:cs typeface="Arial"/>
                <a:sym typeface="Arial"/>
              </a:rPr>
              <a:t>AW</a:t>
            </a:r>
            <a:r>
              <a:rPr lang="en-US" sz="3600" b="1" dirty="0"/>
              <a:t>S Systems Operations</a:t>
            </a:r>
            <a:endParaRPr lang="en-US" sz="3600" b="1" i="0" u="none" strike="noStrike" cap="none" dirty="0">
              <a:solidFill>
                <a:schemeClr val="lt1"/>
              </a:solidFill>
              <a:latin typeface="Arial"/>
              <a:ea typeface="Arial"/>
              <a:cs typeface="Arial"/>
              <a:sym typeface="Arial"/>
            </a:endParaRPr>
          </a:p>
        </p:txBody>
      </p:sp>
      <p:pic>
        <p:nvPicPr>
          <p:cNvPr id="58" name="Shape 58" descr="DI name white.eps"/>
          <p:cNvPicPr preferRelativeResize="0"/>
          <p:nvPr/>
        </p:nvPicPr>
        <p:blipFill rotWithShape="1">
          <a:blip r:embed="rId3">
            <a:alphaModFix/>
          </a:blip>
          <a:srcRect/>
          <a:stretch/>
        </p:blipFill>
        <p:spPr>
          <a:xfrm>
            <a:off x="200214" y="335761"/>
            <a:ext cx="4371786" cy="485754"/>
          </a:xfrm>
          <a:prstGeom prst="rect">
            <a:avLst/>
          </a:prstGeom>
          <a:noFill/>
          <a:ln>
            <a:noFill/>
          </a:ln>
        </p:spPr>
      </p:pic>
    </p:spTree>
    <p:extLst>
      <p:ext uri="{BB962C8B-B14F-4D97-AF65-F5344CB8AC3E}">
        <p14:creationId xmlns:p14="http://schemas.microsoft.com/office/powerpoint/2010/main" val="35338345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EDC0B0-4B74-374C-97BA-38C9767E0278}"/>
              </a:ext>
            </a:extLst>
          </p:cNvPr>
          <p:cNvSpPr>
            <a:spLocks noGrp="1"/>
          </p:cNvSpPr>
          <p:nvPr>
            <p:ph type="title"/>
          </p:nvPr>
        </p:nvSpPr>
        <p:spPr/>
        <p:txBody>
          <a:bodyPr/>
          <a:lstStyle/>
          <a:p>
            <a:r>
              <a:rPr lang="en-US" dirty="0"/>
              <a:t>So what does an Dev Ops do?</a:t>
            </a:r>
          </a:p>
        </p:txBody>
      </p:sp>
      <p:sp>
        <p:nvSpPr>
          <p:cNvPr id="3" name="Text Placeholder 2">
            <a:extLst>
              <a:ext uri="{FF2B5EF4-FFF2-40B4-BE49-F238E27FC236}">
                <a16:creationId xmlns:a16="http://schemas.microsoft.com/office/drawing/2014/main" id="{D94EF850-E80E-F249-A1A0-4AA31B17D6AC}"/>
              </a:ext>
            </a:extLst>
          </p:cNvPr>
          <p:cNvSpPr>
            <a:spLocks noGrp="1"/>
          </p:cNvSpPr>
          <p:nvPr>
            <p:ph type="body" idx="1"/>
          </p:nvPr>
        </p:nvSpPr>
        <p:spPr/>
        <p:txBody>
          <a:bodyPr/>
          <a:lstStyle/>
          <a:p>
            <a:r>
              <a:rPr lang="en-US" dirty="0"/>
              <a:t> AWS </a:t>
            </a:r>
            <a:r>
              <a:rPr lang="en-US" dirty="0" err="1"/>
              <a:t>Devops</a:t>
            </a:r>
            <a:r>
              <a:rPr lang="en-US" dirty="0"/>
              <a:t> is a unique approach to </a:t>
            </a:r>
            <a:r>
              <a:rPr lang="en-US" dirty="0" err="1"/>
              <a:t>Devops</a:t>
            </a:r>
            <a:r>
              <a:rPr lang="en-US" dirty="0"/>
              <a:t> that most of us probably aren’t used to.</a:t>
            </a:r>
          </a:p>
          <a:p>
            <a:r>
              <a:rPr lang="en-US" dirty="0"/>
              <a:t>The way that AWS </a:t>
            </a:r>
            <a:r>
              <a:rPr lang="en-US" dirty="0" err="1"/>
              <a:t>Devops</a:t>
            </a:r>
            <a:r>
              <a:rPr lang="en-US" dirty="0"/>
              <a:t> usually operate is around creating and maintaining networks</a:t>
            </a:r>
          </a:p>
          <a:p>
            <a:r>
              <a:rPr lang="en-US" dirty="0"/>
              <a:t>It’s a lot more than the traditional, old school “let’s just keep making VMs for people” </a:t>
            </a:r>
            <a:endParaRPr lang="en-US" i="1" dirty="0"/>
          </a:p>
        </p:txBody>
      </p:sp>
      <p:pic>
        <p:nvPicPr>
          <p:cNvPr id="4" name="Picture 3">
            <a:extLst>
              <a:ext uri="{FF2B5EF4-FFF2-40B4-BE49-F238E27FC236}">
                <a16:creationId xmlns:a16="http://schemas.microsoft.com/office/drawing/2014/main" id="{9DA55164-4F2D-3A4F-BEE8-D598E23A3EB4}"/>
              </a:ext>
            </a:extLst>
          </p:cNvPr>
          <p:cNvPicPr>
            <a:picLocks noChangeAspect="1"/>
          </p:cNvPicPr>
          <p:nvPr/>
        </p:nvPicPr>
        <p:blipFill>
          <a:blip r:embed="rId2"/>
          <a:stretch>
            <a:fillRect/>
          </a:stretch>
        </p:blipFill>
        <p:spPr>
          <a:xfrm>
            <a:off x="3741683" y="5078385"/>
            <a:ext cx="2702033" cy="1556270"/>
          </a:xfrm>
          <a:prstGeom prst="rect">
            <a:avLst/>
          </a:prstGeom>
        </p:spPr>
      </p:pic>
    </p:spTree>
    <p:extLst>
      <p:ext uri="{BB962C8B-B14F-4D97-AF65-F5344CB8AC3E}">
        <p14:creationId xmlns:p14="http://schemas.microsoft.com/office/powerpoint/2010/main" val="3840756346"/>
      </p:ext>
    </p:extLst>
  </p:cSld>
  <p:clrMapOvr>
    <a:masterClrMapping/>
  </p:clrMapOvr>
</p:sld>
</file>

<file path=ppt/theme/theme1.xml><?xml version="1.0" encoding="utf-8"?>
<a:theme xmlns:a="http://schemas.openxmlformats.org/drawingml/2006/main" name="Default Theme">
  <a:themeElements>
    <a:clrScheme name="">
      <a:dk1>
        <a:srgbClr val="000000"/>
      </a:dk1>
      <a:lt1>
        <a:srgbClr val="FFFFFF"/>
      </a:lt1>
      <a:dk2>
        <a:srgbClr val="AC4509"/>
      </a:dk2>
      <a:lt2>
        <a:srgbClr val="5F5F5F"/>
      </a:lt2>
      <a:accent1>
        <a:srgbClr val="F27C14"/>
      </a:accent1>
      <a:accent2>
        <a:srgbClr val="F09B60"/>
      </a:accent2>
      <a:accent3>
        <a:srgbClr val="FFFFFF"/>
      </a:accent3>
      <a:accent4>
        <a:srgbClr val="000000"/>
      </a:accent4>
      <a:accent5>
        <a:srgbClr val="F7BFAA"/>
      </a:accent5>
      <a:accent6>
        <a:srgbClr val="D98C56"/>
      </a:accent6>
      <a:hlink>
        <a:srgbClr val="B33709"/>
      </a:hlink>
      <a:folHlink>
        <a:srgbClr val="CC401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44862</TotalTime>
  <Words>4060</Words>
  <Application>Microsoft Macintosh PowerPoint</Application>
  <PresentationFormat>On-screen Show (4:3)</PresentationFormat>
  <Paragraphs>302</Paragraphs>
  <Slides>48</Slides>
  <Notes>13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48</vt:i4>
      </vt:variant>
    </vt:vector>
  </HeadingPairs>
  <TitlesOfParts>
    <vt:vector size="52" baseType="lpstr">
      <vt:lpstr>Arial</vt:lpstr>
      <vt:lpstr>Calibri</vt:lpstr>
      <vt:lpstr>Noto Symbol</vt:lpstr>
      <vt:lpstr>Default Theme</vt:lpstr>
      <vt:lpstr>AWS Systems Operations 22 May 2019 Fernando Pombeiro</vt:lpstr>
      <vt:lpstr>About DI</vt:lpstr>
      <vt:lpstr>Our Customers Include</vt:lpstr>
      <vt:lpstr>About the Instructor</vt:lpstr>
      <vt:lpstr>About the AWS-Architecting Course</vt:lpstr>
      <vt:lpstr>About the AWS Architect Course</vt:lpstr>
      <vt:lpstr>Class Schedule</vt:lpstr>
      <vt:lpstr>AWS Systems Operations</vt:lpstr>
      <vt:lpstr>So what does an Dev Ops do?</vt:lpstr>
      <vt:lpstr>The AWS DEVOPS Role</vt:lpstr>
      <vt:lpstr>The AWS Devops role</vt:lpstr>
      <vt:lpstr>The DEVOPS Role</vt:lpstr>
      <vt:lpstr>The AWS Well Architected Framework</vt:lpstr>
      <vt:lpstr>Brief history around AWS</vt:lpstr>
      <vt:lpstr>Brief history of AWS (continued)</vt:lpstr>
      <vt:lpstr>Cloud Computing</vt:lpstr>
      <vt:lpstr>AWS history (continued)</vt:lpstr>
      <vt:lpstr>AWS Philosophy: Serverless</vt:lpstr>
      <vt:lpstr>AWS Services (categorized)</vt:lpstr>
      <vt:lpstr>Serverless Philosophy</vt:lpstr>
      <vt:lpstr>Microservices Advantages</vt:lpstr>
      <vt:lpstr>Microservices Disadvantages</vt:lpstr>
      <vt:lpstr>Microservices as modern architecture</vt:lpstr>
      <vt:lpstr>Another consequence….</vt:lpstr>
      <vt:lpstr>The AWS Well Architected Framework</vt:lpstr>
      <vt:lpstr>The Pillars of the W.A.F</vt:lpstr>
      <vt:lpstr>Terms</vt:lpstr>
      <vt:lpstr>General Design Principles</vt:lpstr>
      <vt:lpstr>Pillar One: Operational Excellence</vt:lpstr>
      <vt:lpstr>Six Principles of Operational Excellence</vt:lpstr>
      <vt:lpstr>Six Principles of Operational Excellence</vt:lpstr>
      <vt:lpstr>Process</vt:lpstr>
      <vt:lpstr>Practical applications of POE</vt:lpstr>
      <vt:lpstr>Pillar Two: Security</vt:lpstr>
      <vt:lpstr>Security Design Principals</vt:lpstr>
      <vt:lpstr>Security Design Principles</vt:lpstr>
      <vt:lpstr>Security Design Principles</vt:lpstr>
      <vt:lpstr>Reliability Pillar</vt:lpstr>
      <vt:lpstr>Reliability Design Principles</vt:lpstr>
      <vt:lpstr>Reliability Resign Principles</vt:lpstr>
      <vt:lpstr>Performance Efficiency</vt:lpstr>
      <vt:lpstr>Performance Efficiency</vt:lpstr>
      <vt:lpstr>Performance Efficiency</vt:lpstr>
      <vt:lpstr>Performance Efficiency</vt:lpstr>
      <vt:lpstr>Performance Efficiency</vt:lpstr>
      <vt:lpstr>Cost Optimization</vt:lpstr>
      <vt:lpstr>Cost Optimization</vt:lpstr>
      <vt:lpstr>Confused????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ELK Stack iTriage | 10/4/2016</dc:title>
  <cp:lastModifiedBy>fernincornwall@gmail.com</cp:lastModifiedBy>
  <cp:revision>329</cp:revision>
  <dcterms:modified xsi:type="dcterms:W3CDTF">2019-10-20T16:49:17Z</dcterms:modified>
</cp:coreProperties>
</file>